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8" r:id="rId1"/>
  </p:sldMasterIdLst>
  <p:notesMasterIdLst>
    <p:notesMasterId r:id="rId17"/>
  </p:notesMasterIdLst>
  <p:sldIdLst>
    <p:sldId id="314" r:id="rId2"/>
    <p:sldId id="276" r:id="rId3"/>
    <p:sldId id="297" r:id="rId4"/>
    <p:sldId id="298" r:id="rId5"/>
    <p:sldId id="299" r:id="rId6"/>
    <p:sldId id="305" r:id="rId7"/>
    <p:sldId id="306" r:id="rId8"/>
    <p:sldId id="307" r:id="rId9"/>
    <p:sldId id="313" r:id="rId10"/>
    <p:sldId id="309" r:id="rId11"/>
    <p:sldId id="310" r:id="rId12"/>
    <p:sldId id="311" r:id="rId13"/>
    <p:sldId id="312" r:id="rId14"/>
    <p:sldId id="308" r:id="rId15"/>
    <p:sldId id="315" r:id="rId16"/>
  </p:sldIdLst>
  <p:sldSz cx="9144000" cy="5143500" type="screen16x9"/>
  <p:notesSz cx="6858000" cy="9144000"/>
  <p:embeddedFontLst>
    <p:embeddedFont>
      <p:font typeface="Barlow" pitchFamily="2" charset="77"/>
      <p:regular r:id="rId18"/>
      <p:bold r:id="rId19"/>
      <p:italic r:id="rId20"/>
      <p:boldItalic r:id="rId21"/>
    </p:embeddedFont>
    <p:embeddedFont>
      <p:font typeface="Barlow Light" pitchFamily="2" charset="77"/>
      <p:regular r:id="rId22"/>
      <p:bold r:id="rId23"/>
      <p:italic r:id="rId24"/>
      <p:boldItalic r:id="rId25"/>
    </p:embeddedFont>
    <p:embeddedFont>
      <p:font typeface="Raleway Thin"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A41"/>
    <a:srgbClr val="FF7C00"/>
    <a:srgbClr val="00A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87"/>
  </p:normalViewPr>
  <p:slideViewPr>
    <p:cSldViewPr snapToGrid="0" snapToObjects="1">
      <p:cViewPr>
        <p:scale>
          <a:sx n="124" d="100"/>
          <a:sy n="124" d="100"/>
        </p:scale>
        <p:origin x="896"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jpeg>
</file>

<file path=ppt/media/image10.pn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6551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24062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086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618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172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c620bbb036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c620bbb036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1140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5788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7892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906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1402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200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a:xfrm>
            <a:off x="381000" y="685800"/>
            <a:ext cx="6096000" cy="3429000"/>
          </a:xfrm>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10"/>
          </p:nvPr>
        </p:nvSpPr>
        <p:spPr/>
        <p:txBody>
          <a:bodyPr/>
          <a:lstStyle/>
          <a:p>
            <a:pPr rtl="0"/>
            <a:fld id="{8530193B-564F-4854-8A52-728F3FB19C85}" type="slidenum">
              <a:rPr lang="el-GR" smtClean="0"/>
              <a:t>9</a:t>
            </a:fld>
            <a:endParaRPr lang="el-GR" dirty="0"/>
          </a:p>
        </p:txBody>
      </p:sp>
    </p:spTree>
    <p:extLst>
      <p:ext uri="{BB962C8B-B14F-4D97-AF65-F5344CB8AC3E}">
        <p14:creationId xmlns:p14="http://schemas.microsoft.com/office/powerpoint/2010/main" val="2094428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2326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dark">
  <p:cSld name="BLANK_1">
    <p:bg>
      <p:bgPr>
        <a:gradFill>
          <a:gsLst>
            <a:gs pos="0">
              <a:schemeClr val="accent1"/>
            </a:gs>
            <a:gs pos="50000">
              <a:schemeClr val="accent1"/>
            </a:gs>
            <a:gs pos="100000">
              <a:schemeClr val="accent2"/>
            </a:gs>
          </a:gsLst>
          <a:lin ang="16200038" scaled="0"/>
        </a:gradFill>
        <a:effectLst/>
      </p:bgPr>
    </p:bg>
    <p:spTree>
      <p:nvGrpSpPr>
        <p:cNvPr id="1" name="Shape 56"/>
        <p:cNvGrpSpPr/>
        <p:nvPr/>
      </p:nvGrpSpPr>
      <p:grpSpPr>
        <a:xfrm>
          <a:off x="0" y="0"/>
          <a:ext cx="0" cy="0"/>
          <a:chOff x="0" y="0"/>
          <a:chExt cx="0" cy="0"/>
        </a:xfrm>
      </p:grpSpPr>
      <p:sp>
        <p:nvSpPr>
          <p:cNvPr id="57" name="Google Shape;57;p11"/>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Διάταξη εικόνας κειμένου 2">
    <p:spTree>
      <p:nvGrpSpPr>
        <p:cNvPr id="1" name=""/>
        <p:cNvGrpSpPr/>
        <p:nvPr/>
      </p:nvGrpSpPr>
      <p:grpSpPr>
        <a:xfrm>
          <a:off x="0" y="0"/>
          <a:ext cx="0" cy="0"/>
          <a:chOff x="0" y="0"/>
          <a:chExt cx="0" cy="0"/>
        </a:xfrm>
      </p:grpSpPr>
      <p:sp>
        <p:nvSpPr>
          <p:cNvPr id="7" name="Θέση εικόνας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4572000" cy="4778513"/>
          </a:xfrm>
          <a:solidFill>
            <a:schemeClr val="bg1">
              <a:lumMod val="95000"/>
            </a:schemeClr>
          </a:solidFill>
        </p:spPr>
        <p:txBody>
          <a:bodyPr tIns="1584000" rtlCol="0" anchor="t"/>
          <a:lstStyle>
            <a:lvl1pPr marL="0" indent="0" algn="ctr">
              <a:buNone/>
              <a:defRPr sz="900" i="1">
                <a:latin typeface="Times New Roman" panose="02020603050405020304" pitchFamily="18" charset="0"/>
                <a:cs typeface="Times New Roman" panose="02020603050405020304" pitchFamily="18" charset="0"/>
              </a:defRPr>
            </a:lvl1pPr>
          </a:lstStyle>
          <a:p>
            <a:pPr rtl="0"/>
            <a:r>
              <a:rPr lang="el-GR" dirty="0"/>
              <a:t>Εισαγάγετε ή μεταφέρετε και αποθέστε τη φωτογραφία σας</a:t>
            </a:r>
          </a:p>
        </p:txBody>
      </p:sp>
      <p:sp>
        <p:nvSpPr>
          <p:cNvPr id="2" name="Τίτλος 1">
            <a:extLst>
              <a:ext uri="{FF2B5EF4-FFF2-40B4-BE49-F238E27FC236}">
                <a16:creationId xmlns:a16="http://schemas.microsoft.com/office/drawing/2014/main" id="{40EE479C-D1F6-4BAC-80D2-90EF74E3261A}"/>
              </a:ext>
            </a:extLst>
          </p:cNvPr>
          <p:cNvSpPr>
            <a:spLocks noGrp="1"/>
          </p:cNvSpPr>
          <p:nvPr>
            <p:ph type="title" hasCustomPrompt="1"/>
          </p:nvPr>
        </p:nvSpPr>
        <p:spPr>
          <a:xfrm>
            <a:off x="3838575" y="1402347"/>
            <a:ext cx="4981425" cy="843259"/>
          </a:xfrm>
          <a:solidFill>
            <a:schemeClr val="bg1">
              <a:lumMod val="95000"/>
            </a:schemeClr>
          </a:solidFill>
        </p:spPr>
        <p:txBody>
          <a:bodyPr lIns="180000" tIns="180000" rIns="180000" bIns="180000" rtlCol="0"/>
          <a:lstStyle>
            <a:lvl1pPr algn="l">
              <a:lnSpc>
                <a:spcPct val="80000"/>
              </a:lnSpc>
              <a:defRPr sz="3000" b="1" spc="-225">
                <a:solidFill>
                  <a:schemeClr val="tx1">
                    <a:lumMod val="75000"/>
                    <a:lumOff val="25000"/>
                  </a:schemeClr>
                </a:solidFill>
              </a:defRPr>
            </a:lvl1pPr>
          </a:lstStyle>
          <a:p>
            <a:pPr rtl="0"/>
            <a:r>
              <a:rPr lang="el-GR" dirty="0"/>
              <a:t>Κάντε κλικ για να επεξεργαστείτε τη σελίδα τίτλου</a:t>
            </a:r>
          </a:p>
        </p:txBody>
      </p:sp>
      <p:sp>
        <p:nvSpPr>
          <p:cNvPr id="10" name="Υπότιτλος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3838750" y="2245606"/>
            <a:ext cx="4981220" cy="442616"/>
          </a:xfrm>
          <a:solidFill>
            <a:schemeClr val="tx1">
              <a:alpha val="80000"/>
            </a:schemeClr>
          </a:solidFill>
        </p:spPr>
        <p:txBody>
          <a:bodyPr lIns="180000" tIns="180000" rIns="180000" bIns="180000" rtlCol="0"/>
          <a:lstStyle>
            <a:lvl1pPr marL="0" indent="0" algn="l">
              <a:buNone/>
              <a:defRPr>
                <a:solidFill>
                  <a:schemeClr val="bg1"/>
                </a:solidFill>
              </a:defRPr>
            </a:lvl1pPr>
            <a:lvl2pPr marL="200025" indent="0">
              <a:buNone/>
              <a:defRPr/>
            </a:lvl2pPr>
            <a:lvl3pPr marL="407194" indent="0">
              <a:buNone/>
              <a:defRPr/>
            </a:lvl3pPr>
            <a:lvl4pPr marL="607219" indent="0">
              <a:buNone/>
              <a:defRPr/>
            </a:lvl4pPr>
            <a:lvl5pPr marL="807244" indent="0">
              <a:buNone/>
              <a:defRPr/>
            </a:lvl5pPr>
          </a:lstStyle>
          <a:p>
            <a:pPr lvl="0" rtl="0"/>
            <a:r>
              <a:rPr lang="el-GR" dirty="0"/>
              <a:t>Υπότιτλος</a:t>
            </a:r>
          </a:p>
        </p:txBody>
      </p:sp>
      <p:sp>
        <p:nvSpPr>
          <p:cNvPr id="3" name="Θέση περιεχομένου 2">
            <a:extLst>
              <a:ext uri="{FF2B5EF4-FFF2-40B4-BE49-F238E27FC236}">
                <a16:creationId xmlns:a16="http://schemas.microsoft.com/office/drawing/2014/main" id="{A22238F2-C6EC-476F-8371-119AECBA5622}"/>
              </a:ext>
            </a:extLst>
          </p:cNvPr>
          <p:cNvSpPr>
            <a:spLocks noGrp="1"/>
          </p:cNvSpPr>
          <p:nvPr>
            <p:ph sz="half" idx="1"/>
          </p:nvPr>
        </p:nvSpPr>
        <p:spPr>
          <a:xfrm>
            <a:off x="4716000" y="2822737"/>
            <a:ext cx="4104000" cy="1821263"/>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l-GR" dirty="0"/>
          </a:p>
        </p:txBody>
      </p:sp>
      <p:sp>
        <p:nvSpPr>
          <p:cNvPr id="4" name="Θέση υποσέλιδου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l-GR"/>
              <a:t>Προσθήκη υποσέλιδου</a:t>
            </a:r>
            <a:endParaRPr lang="el-GR" dirty="0"/>
          </a:p>
        </p:txBody>
      </p:sp>
      <p:sp>
        <p:nvSpPr>
          <p:cNvPr id="5" name="Θέση αριθμού διαφάνειας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l-GR" smtClean="0"/>
              <a:pPr/>
              <a:t>‹#›</a:t>
            </a:fld>
            <a:endParaRPr lang="el-GR" dirty="0"/>
          </a:p>
        </p:txBody>
      </p:sp>
      <p:sp>
        <p:nvSpPr>
          <p:cNvPr id="8" name="Ορθογώνιο 7">
            <a:extLst>
              <a:ext uri="{FF2B5EF4-FFF2-40B4-BE49-F238E27FC236}">
                <a16:creationId xmlns:a16="http://schemas.microsoft.com/office/drawing/2014/main" id="{FA5285E0-8F27-49C4-AADF-92A3B72D41FD}"/>
              </a:ext>
            </a:extLst>
          </p:cNvPr>
          <p:cNvSpPr/>
          <p:nvPr userDrawn="1"/>
        </p:nvSpPr>
        <p:spPr>
          <a:xfrm>
            <a:off x="7331869" y="1321552"/>
            <a:ext cx="1488131" cy="861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sz="1050" dirty="0"/>
          </a:p>
        </p:txBody>
      </p:sp>
    </p:spTree>
    <p:extLst>
      <p:ext uri="{BB962C8B-B14F-4D97-AF65-F5344CB8AC3E}">
        <p14:creationId xmlns:p14="http://schemas.microsoft.com/office/powerpoint/2010/main" val="3285122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Διαφάνεια διαχωρισμού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Θέση εικόνας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1808559" y="1"/>
            <a:ext cx="7335441" cy="4778513"/>
          </a:xfrm>
          <a:solidFill>
            <a:schemeClr val="bg1">
              <a:lumMod val="85000"/>
            </a:schemeClr>
          </a:solidFill>
        </p:spPr>
        <p:txBody>
          <a:bodyPr rtlCol="0" anchor="ctr"/>
          <a:lstStyle>
            <a:lvl1pPr marL="0" indent="0" algn="ctr">
              <a:buNone/>
              <a:defRPr sz="900" i="1">
                <a:latin typeface="Times New Roman" panose="02020603050405020304" pitchFamily="18" charset="0"/>
                <a:cs typeface="Times New Roman" panose="02020603050405020304" pitchFamily="18" charset="0"/>
              </a:defRPr>
            </a:lvl1pPr>
          </a:lstStyle>
          <a:p>
            <a:pPr rtl="0"/>
            <a:r>
              <a:rPr lang="el-GR" dirty="0"/>
              <a:t>Εισαγάγετε ή μεταφέρετε και αποθέστε </a:t>
            </a:r>
            <a:br>
              <a:rPr lang="el-GR" dirty="0"/>
            </a:br>
            <a:r>
              <a:rPr lang="el-GR" dirty="0"/>
              <a:t>τη φωτογραφία σας εδώ</a:t>
            </a:r>
          </a:p>
        </p:txBody>
      </p:sp>
      <p:sp>
        <p:nvSpPr>
          <p:cNvPr id="3" name="Τίτλος 1">
            <a:extLst>
              <a:ext uri="{FF2B5EF4-FFF2-40B4-BE49-F238E27FC236}">
                <a16:creationId xmlns:a16="http://schemas.microsoft.com/office/drawing/2014/main" id="{E473AB13-DFF9-4538-9907-E261659E0E01}"/>
              </a:ext>
            </a:extLst>
          </p:cNvPr>
          <p:cNvSpPr>
            <a:spLocks noGrp="1"/>
          </p:cNvSpPr>
          <p:nvPr>
            <p:ph type="title" hasCustomPrompt="1"/>
          </p:nvPr>
        </p:nvSpPr>
        <p:spPr>
          <a:xfrm>
            <a:off x="-1275" y="1617170"/>
            <a:ext cx="4468500" cy="1468800"/>
          </a:xfrm>
          <a:solidFill>
            <a:schemeClr val="bg1"/>
          </a:solidFill>
        </p:spPr>
        <p:txBody>
          <a:bodyPr lIns="252000" tIns="180000" rIns="180000" bIns="180000" rtlCol="0"/>
          <a:lstStyle>
            <a:lvl1pPr>
              <a:defRPr sz="3000" b="1" spc="-225">
                <a:solidFill>
                  <a:schemeClr val="tx1">
                    <a:lumMod val="75000"/>
                    <a:lumOff val="25000"/>
                  </a:schemeClr>
                </a:solidFill>
                <a:latin typeface="+mj-lt"/>
              </a:defRPr>
            </a:lvl1pPr>
          </a:lstStyle>
          <a:p>
            <a:pPr rtl="0"/>
            <a:r>
              <a:rPr lang="el-GR" dirty="0"/>
              <a:t>Κάντε κλικ για να επεξεργαστείτε το διαχωριστικό ενοτήτων</a:t>
            </a:r>
          </a:p>
        </p:txBody>
      </p:sp>
      <p:sp>
        <p:nvSpPr>
          <p:cNvPr id="7" name="Υπότιτλος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3083070"/>
            <a:ext cx="4467225" cy="825424"/>
          </a:xfrm>
          <a:solidFill>
            <a:schemeClr val="tx1">
              <a:alpha val="80000"/>
            </a:schemeClr>
          </a:solidFill>
        </p:spPr>
        <p:txBody>
          <a:bodyPr lIns="252000" tIns="180000" rIns="180000" bIns="180000" rtlCol="0"/>
          <a:lstStyle>
            <a:lvl1pPr marL="0" indent="0" algn="l">
              <a:buNone/>
              <a:defRPr sz="1350">
                <a:solidFill>
                  <a:schemeClr val="bg1"/>
                </a:solidFill>
              </a:defRPr>
            </a:lvl1pPr>
            <a:lvl2pPr marL="200025" indent="0" algn="r">
              <a:buNone/>
              <a:defRPr sz="1350">
                <a:solidFill>
                  <a:schemeClr val="bg1"/>
                </a:solidFill>
              </a:defRPr>
            </a:lvl2pPr>
            <a:lvl3pPr marL="407194" indent="0" algn="r">
              <a:buNone/>
              <a:defRPr sz="1350">
                <a:solidFill>
                  <a:schemeClr val="bg1"/>
                </a:solidFill>
              </a:defRPr>
            </a:lvl3pPr>
            <a:lvl4pPr marL="607219" indent="0" algn="r">
              <a:buNone/>
              <a:defRPr sz="1350">
                <a:solidFill>
                  <a:schemeClr val="bg1"/>
                </a:solidFill>
              </a:defRPr>
            </a:lvl4pPr>
            <a:lvl5pPr marL="807244" indent="0" algn="r">
              <a:buNone/>
              <a:defRPr sz="1350">
                <a:solidFill>
                  <a:schemeClr val="bg1"/>
                </a:solidFill>
              </a:defRPr>
            </a:lvl5pPr>
          </a:lstStyle>
          <a:p>
            <a:pPr lvl="0" rtl="0"/>
            <a:r>
              <a:rPr lang="el-GR" dirty="0"/>
              <a:t>Κάντε κλικ για να επεξεργαστείτε τον υπότιτλο του υποδείγματος</a:t>
            </a:r>
          </a:p>
        </p:txBody>
      </p:sp>
      <p:sp>
        <p:nvSpPr>
          <p:cNvPr id="4" name="Θέση υποσέλιδου 3">
            <a:extLst>
              <a:ext uri="{FF2B5EF4-FFF2-40B4-BE49-F238E27FC236}">
                <a16:creationId xmlns:a16="http://schemas.microsoft.com/office/drawing/2014/main" id="{6816FE98-6A12-44EC-8485-8B5EFABDF9B2}"/>
              </a:ext>
            </a:extLst>
          </p:cNvPr>
          <p:cNvSpPr>
            <a:spLocks noGrp="1"/>
          </p:cNvSpPr>
          <p:nvPr>
            <p:ph type="ftr" sz="quarter" idx="11"/>
          </p:nvPr>
        </p:nvSpPr>
        <p:spPr/>
        <p:txBody>
          <a:bodyPr rtlCol="0"/>
          <a:lstStyle/>
          <a:p>
            <a:pPr rtl="0"/>
            <a:r>
              <a:rPr lang="el-GR"/>
              <a:t>Προσθήκη υποσέλιδου</a:t>
            </a:r>
            <a:endParaRPr lang="el-GR" dirty="0"/>
          </a:p>
        </p:txBody>
      </p:sp>
      <p:sp>
        <p:nvSpPr>
          <p:cNvPr id="8" name="Ορθογώνιο 7">
            <a:extLst>
              <a:ext uri="{FF2B5EF4-FFF2-40B4-BE49-F238E27FC236}">
                <a16:creationId xmlns:a16="http://schemas.microsoft.com/office/drawing/2014/main" id="{51DD44D8-4A8F-4693-B90A-166855B29D25}"/>
              </a:ext>
            </a:extLst>
          </p:cNvPr>
          <p:cNvSpPr/>
          <p:nvPr userDrawn="1"/>
        </p:nvSpPr>
        <p:spPr>
          <a:xfrm>
            <a:off x="0" y="3907262"/>
            <a:ext cx="1808559" cy="861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sz="1050" dirty="0"/>
          </a:p>
        </p:txBody>
      </p:sp>
      <p:sp>
        <p:nvSpPr>
          <p:cNvPr id="13" name="Ορθογώνιο 12">
            <a:extLst>
              <a:ext uri="{FF2B5EF4-FFF2-40B4-BE49-F238E27FC236}">
                <a16:creationId xmlns:a16="http://schemas.microsoft.com/office/drawing/2014/main" id="{EC0FBB1B-4F0E-4365-BF27-3150FC6C3B90}"/>
              </a:ext>
            </a:extLst>
          </p:cNvPr>
          <p:cNvSpPr/>
          <p:nvPr userDrawn="1"/>
        </p:nvSpPr>
        <p:spPr>
          <a:xfrm>
            <a:off x="7335078" y="5102513"/>
            <a:ext cx="1484923" cy="40988"/>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l-GR" sz="1050" dirty="0"/>
          </a:p>
        </p:txBody>
      </p:sp>
      <p:sp>
        <p:nvSpPr>
          <p:cNvPr id="14" name="Ορθογώνιο 13">
            <a:extLst>
              <a:ext uri="{FF2B5EF4-FFF2-40B4-BE49-F238E27FC236}">
                <a16:creationId xmlns:a16="http://schemas.microsoft.com/office/drawing/2014/main" id="{7A13D8A8-6C3D-4527-959D-41C3213F7F02}"/>
              </a:ext>
            </a:extLst>
          </p:cNvPr>
          <p:cNvSpPr/>
          <p:nvPr userDrawn="1"/>
        </p:nvSpPr>
        <p:spPr>
          <a:xfrm>
            <a:off x="0" y="5102513"/>
            <a:ext cx="7335078" cy="409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l-GR" sz="1050" dirty="0"/>
          </a:p>
        </p:txBody>
      </p:sp>
      <p:sp>
        <p:nvSpPr>
          <p:cNvPr id="15" name="Ορθογώνιο 14">
            <a:extLst>
              <a:ext uri="{FF2B5EF4-FFF2-40B4-BE49-F238E27FC236}">
                <a16:creationId xmlns:a16="http://schemas.microsoft.com/office/drawing/2014/main" id="{9504A767-1C0B-484E-BF7D-CD42D30A52EE}"/>
              </a:ext>
            </a:extLst>
          </p:cNvPr>
          <p:cNvSpPr/>
          <p:nvPr userDrawn="1"/>
        </p:nvSpPr>
        <p:spPr>
          <a:xfrm>
            <a:off x="8820000" y="5102513"/>
            <a:ext cx="324000" cy="409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l-GR" sz="1050" dirty="0"/>
          </a:p>
        </p:txBody>
      </p:sp>
      <p:sp>
        <p:nvSpPr>
          <p:cNvPr id="5" name="Θέση αριθμού διαφάνειας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p>
            <a:pPr rtl="0"/>
            <a:fld id="{19B51A1E-902D-48AF-9020-955120F399B6}" type="slidenum">
              <a:rPr lang="el-GR" smtClean="0"/>
              <a:pPr/>
              <a:t>‹#›</a:t>
            </a:fld>
            <a:endParaRPr lang="el-GR" dirty="0"/>
          </a:p>
        </p:txBody>
      </p:sp>
    </p:spTree>
    <p:extLst>
      <p:ext uri="{BB962C8B-B14F-4D97-AF65-F5344CB8AC3E}">
        <p14:creationId xmlns:p14="http://schemas.microsoft.com/office/powerpoint/2010/main" val="33027587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7" r:id="rId2"/>
    <p:sldLayoutId id="2147483659" r:id="rId3"/>
    <p:sldLayoutId id="2147483660"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a:t>
            </a:fld>
            <a:endParaRPr>
              <a:solidFill>
                <a:schemeClr val="accent2"/>
              </a:solidFill>
            </a:endParaRPr>
          </a:p>
        </p:txBody>
      </p:sp>
      <p:pic>
        <p:nvPicPr>
          <p:cNvPr id="22" name="Θέση εικόνας 11" descr="Χέρια που πλησιάζουν σε κύκλο">
            <a:extLst>
              <a:ext uri="{FF2B5EF4-FFF2-40B4-BE49-F238E27FC236}">
                <a16:creationId xmlns:a16="http://schemas.microsoft.com/office/drawing/2014/main" id="{B02E26DE-6A37-5B4B-8972-EA2AEFF4862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2591" r="2561" b="11570"/>
          <a:stretch/>
        </p:blipFill>
        <p:spPr>
          <a:xfrm>
            <a:off x="-355481" y="0"/>
            <a:ext cx="9501143" cy="5144400"/>
          </a:xfrm>
          <a:prstGeom prst="rect">
            <a:avLst/>
          </a:prstGeom>
        </p:spPr>
      </p:pic>
      <p:sp>
        <p:nvSpPr>
          <p:cNvPr id="28" name="Google Shape;2014;p32">
            <a:extLst>
              <a:ext uri="{FF2B5EF4-FFF2-40B4-BE49-F238E27FC236}">
                <a16:creationId xmlns:a16="http://schemas.microsoft.com/office/drawing/2014/main" id="{A9D12CEB-2015-F54A-A03E-F437D2CB984D}"/>
              </a:ext>
            </a:extLst>
          </p:cNvPr>
          <p:cNvSpPr txBox="1">
            <a:spLocks/>
          </p:cNvSpPr>
          <p:nvPr/>
        </p:nvSpPr>
        <p:spPr>
          <a:xfrm>
            <a:off x="217296" y="2670796"/>
            <a:ext cx="8565572" cy="1087241"/>
          </a:xfrm>
          <a:prstGeom prst="rect">
            <a:avLst/>
          </a:prstGeom>
          <a:solidFill>
            <a:schemeClr val="bg1">
              <a:lumMod val="65000"/>
              <a:alpha val="66000"/>
            </a:schemeClr>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bg1"/>
                </a:solidFill>
                <a:latin typeface="Raleway Thin"/>
                <a:ea typeface="Raleway Thin"/>
                <a:cs typeface="Raleway Thin"/>
                <a:sym typeface="Raleway Thin"/>
              </a:rPr>
              <a:t>Mobile Application Presentation and Business Proposal</a:t>
            </a:r>
          </a:p>
        </p:txBody>
      </p:sp>
      <p:pic>
        <p:nvPicPr>
          <p:cNvPr id="4" name="Picture 3">
            <a:extLst>
              <a:ext uri="{FF2B5EF4-FFF2-40B4-BE49-F238E27FC236}">
                <a16:creationId xmlns:a16="http://schemas.microsoft.com/office/drawing/2014/main" id="{0E182CB5-CEAF-034B-ACB6-BBE85E013B6A}"/>
              </a:ext>
            </a:extLst>
          </p:cNvPr>
          <p:cNvPicPr>
            <a:picLocks noChangeAspect="1"/>
          </p:cNvPicPr>
          <p:nvPr/>
        </p:nvPicPr>
        <p:blipFill rotWithShape="1">
          <a:blip r:embed="rId4">
            <a:alphaModFix/>
            <a:extLst>
              <a:ext uri="{BEBA8EAE-BF5A-486C-A8C5-ECC9F3942E4B}">
                <a14:imgProps xmlns:a14="http://schemas.microsoft.com/office/drawing/2010/main">
                  <a14:imgLayer>
                    <a14:imgEffect>
                      <a14:sharpenSoften amount="100000"/>
                    </a14:imgEffect>
                  </a14:imgLayer>
                </a14:imgProps>
              </a:ext>
            </a:extLst>
          </a:blip>
          <a:srcRect b="9625"/>
          <a:stretch/>
        </p:blipFill>
        <p:spPr>
          <a:xfrm>
            <a:off x="3090119" y="1906679"/>
            <a:ext cx="2608280" cy="877618"/>
          </a:xfrm>
          <a:prstGeom prst="rect">
            <a:avLst/>
          </a:prstGeom>
        </p:spPr>
      </p:pic>
    </p:spTree>
    <p:extLst>
      <p:ext uri="{BB962C8B-B14F-4D97-AF65-F5344CB8AC3E}">
        <p14:creationId xmlns:p14="http://schemas.microsoft.com/office/powerpoint/2010/main" val="1153125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10</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311903" y="-5724"/>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Data Collection</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521491" y="894876"/>
            <a:ext cx="7935279"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ctr">
              <a:lnSpc>
                <a:spcPct val="107000"/>
              </a:lnSpc>
            </a:pPr>
            <a:r>
              <a:rPr lang="en-US" dirty="0">
                <a:solidFill>
                  <a:schemeClr val="tx1"/>
                </a:solidFill>
                <a:latin typeface="Barlow Light"/>
                <a:sym typeface="Barlow Light"/>
              </a:rPr>
              <a:t>For market research purposes, collecting  data from our customer’s behavior can help us identify market frictions where we can deploy our services, while at the same time target customer preferences by building unique features.</a:t>
            </a:r>
          </a:p>
        </p:txBody>
      </p:sp>
      <p:sp>
        <p:nvSpPr>
          <p:cNvPr id="126" name="Θέση κειμένου 3">
            <a:extLst>
              <a:ext uri="{FF2B5EF4-FFF2-40B4-BE49-F238E27FC236}">
                <a16:creationId xmlns:a16="http://schemas.microsoft.com/office/drawing/2014/main" id="{A369FF71-36B4-8646-98E3-18CEB5B6B969}"/>
              </a:ext>
            </a:extLst>
          </p:cNvPr>
          <p:cNvSpPr txBox="1">
            <a:spLocks/>
          </p:cNvSpPr>
          <p:nvPr/>
        </p:nvSpPr>
        <p:spPr>
          <a:xfrm>
            <a:off x="1647093" y="2182728"/>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tx1">
                    <a:lumMod val="75000"/>
                  </a:schemeClr>
                </a:solidFill>
                <a:latin typeface="Raleway Thin"/>
                <a:sym typeface="Barlow Light"/>
              </a:rPr>
              <a:t>Prior to Launch</a:t>
            </a:r>
          </a:p>
        </p:txBody>
      </p:sp>
      <p:sp>
        <p:nvSpPr>
          <p:cNvPr id="127" name="Θέση περιεχομένου 4">
            <a:extLst>
              <a:ext uri="{FF2B5EF4-FFF2-40B4-BE49-F238E27FC236}">
                <a16:creationId xmlns:a16="http://schemas.microsoft.com/office/drawing/2014/main" id="{A2FCD7DA-C844-2B4A-85D4-34ECAC1EC771}"/>
              </a:ext>
            </a:extLst>
          </p:cNvPr>
          <p:cNvSpPr txBox="1">
            <a:spLocks/>
          </p:cNvSpPr>
          <p:nvPr/>
        </p:nvSpPr>
        <p:spPr>
          <a:xfrm>
            <a:off x="850329" y="2601833"/>
            <a:ext cx="335533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i="1" dirty="0">
                <a:solidFill>
                  <a:schemeClr val="tx1"/>
                </a:solidFill>
                <a:latin typeface="Barlow Light"/>
              </a:rPr>
              <a:t>Data sources </a:t>
            </a:r>
            <a:r>
              <a:rPr lang="en-US" i="1" dirty="0">
                <a:solidFill>
                  <a:schemeClr val="tx1"/>
                </a:solidFill>
                <a:latin typeface="Barlow Light"/>
                <a:sym typeface="Wingdings" pitchFamily="2" charset="2"/>
              </a:rPr>
              <a:t></a:t>
            </a:r>
            <a:r>
              <a:rPr lang="en-US" i="1" dirty="0">
                <a:solidFill>
                  <a:schemeClr val="tx1"/>
                </a:solidFill>
                <a:latin typeface="Barlow Light"/>
              </a:rPr>
              <a:t> Instagram, Facebook, Twitter and phone calls</a:t>
            </a:r>
          </a:p>
          <a:p>
            <a:endParaRPr lang="en-US" i="1" dirty="0">
              <a:solidFill>
                <a:schemeClr val="tx1"/>
              </a:solidFill>
              <a:latin typeface="Barlow Light"/>
            </a:endParaRPr>
          </a:p>
          <a:p>
            <a:r>
              <a:rPr lang="en-US" i="1" dirty="0">
                <a:solidFill>
                  <a:schemeClr val="tx1"/>
                </a:solidFill>
                <a:latin typeface="Barlow Light"/>
              </a:rPr>
              <a:t>For Marketing research </a:t>
            </a:r>
            <a:r>
              <a:rPr lang="en-US" i="1" dirty="0">
                <a:solidFill>
                  <a:schemeClr val="tx1"/>
                </a:solidFill>
                <a:latin typeface="Barlow Light"/>
                <a:sym typeface="Wingdings" pitchFamily="2" charset="2"/>
              </a:rPr>
              <a:t></a:t>
            </a:r>
            <a:r>
              <a:rPr lang="en-US" i="1" dirty="0">
                <a:solidFill>
                  <a:schemeClr val="tx1"/>
                </a:solidFill>
                <a:latin typeface="Barlow Light"/>
              </a:rPr>
              <a:t> Primary data </a:t>
            </a:r>
          </a:p>
          <a:p>
            <a:r>
              <a:rPr lang="en-US" i="1" dirty="0">
                <a:solidFill>
                  <a:schemeClr val="tx1"/>
                </a:solidFill>
                <a:latin typeface="Barlow Light"/>
              </a:rPr>
              <a:t>(expensive to obtain, but insights are statistically significant)</a:t>
            </a:r>
          </a:p>
          <a:p>
            <a:endParaRPr lang="en-US" sz="1600" dirty="0"/>
          </a:p>
        </p:txBody>
      </p:sp>
      <p:sp>
        <p:nvSpPr>
          <p:cNvPr id="128" name="Ορθογώνιο 12" descr="Γραμμή επισήμανσης δεξιά&#10;">
            <a:extLst>
              <a:ext uri="{FF2B5EF4-FFF2-40B4-BE49-F238E27FC236}">
                <a16:creationId xmlns:a16="http://schemas.microsoft.com/office/drawing/2014/main" id="{9AC61506-D411-934F-8DCF-282C16F2FEB6}"/>
              </a:ext>
              <a:ext uri="{C183D7F6-B498-43B3-948B-1728B52AA6E4}">
                <adec:decorative xmlns:adec="http://schemas.microsoft.com/office/drawing/2017/decorative" val="1"/>
              </a:ext>
            </a:extLst>
          </p:cNvPr>
          <p:cNvSpPr/>
          <p:nvPr/>
        </p:nvSpPr>
        <p:spPr>
          <a:xfrm>
            <a:off x="2069590" y="2053217"/>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32" name="Θέση κειμένου 3">
            <a:extLst>
              <a:ext uri="{FF2B5EF4-FFF2-40B4-BE49-F238E27FC236}">
                <a16:creationId xmlns:a16="http://schemas.microsoft.com/office/drawing/2014/main" id="{B4C0728A-0181-E34B-B9ED-9F0CEE69186D}"/>
              </a:ext>
            </a:extLst>
          </p:cNvPr>
          <p:cNvSpPr txBox="1">
            <a:spLocks/>
          </p:cNvSpPr>
          <p:nvPr/>
        </p:nvSpPr>
        <p:spPr>
          <a:xfrm>
            <a:off x="5555657" y="2178334"/>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b="1" dirty="0">
                <a:solidFill>
                  <a:schemeClr val="tx1">
                    <a:lumMod val="75000"/>
                  </a:schemeClr>
                </a:solidFill>
                <a:latin typeface="Raleway Thin"/>
                <a:sym typeface="Barlow Light"/>
              </a:rPr>
              <a:t>Post Launch</a:t>
            </a:r>
          </a:p>
        </p:txBody>
      </p:sp>
      <p:sp>
        <p:nvSpPr>
          <p:cNvPr id="133" name="Θέση περιεχομένου 4">
            <a:extLst>
              <a:ext uri="{FF2B5EF4-FFF2-40B4-BE49-F238E27FC236}">
                <a16:creationId xmlns:a16="http://schemas.microsoft.com/office/drawing/2014/main" id="{8F770108-57E0-A34C-B7C4-9D68BD09AAF4}"/>
              </a:ext>
            </a:extLst>
          </p:cNvPr>
          <p:cNvSpPr txBox="1">
            <a:spLocks/>
          </p:cNvSpPr>
          <p:nvPr/>
        </p:nvSpPr>
        <p:spPr>
          <a:xfrm>
            <a:off x="5044742" y="2538334"/>
            <a:ext cx="3215217"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i="1" dirty="0">
                <a:solidFill>
                  <a:schemeClr val="tx1"/>
                </a:solidFill>
                <a:latin typeface="Barlow Light"/>
                <a:sym typeface="Wingdings" panose="05000000000000000000" pitchFamily="2" charset="2"/>
              </a:rPr>
              <a:t>Data sources  Mainly by monitoring on-site traffic, subscriptions, and registration data.</a:t>
            </a:r>
          </a:p>
          <a:p>
            <a:pPr marL="285750" indent="-285750">
              <a:buFont typeface="Courier New" panose="02070309020205020404" pitchFamily="49" charset="0"/>
              <a:buChar char="o"/>
            </a:pPr>
            <a:endParaRPr lang="en-US" i="1" dirty="0">
              <a:solidFill>
                <a:schemeClr val="tx1"/>
              </a:solidFill>
              <a:latin typeface="Barlow Light"/>
              <a:sym typeface="Wingdings" panose="05000000000000000000" pitchFamily="2" charset="2"/>
            </a:endParaRPr>
          </a:p>
          <a:p>
            <a:r>
              <a:rPr lang="en-US" i="1" dirty="0">
                <a:solidFill>
                  <a:schemeClr val="tx1"/>
                </a:solidFill>
                <a:latin typeface="Barlow Light"/>
                <a:sym typeface="Wingdings" panose="05000000000000000000" pitchFamily="2" charset="2"/>
              </a:rPr>
              <a:t>Consent policy that will allow App developers to access customer data on their on-site behavior </a:t>
            </a:r>
          </a:p>
          <a:p>
            <a:endParaRPr lang="en-US" sz="1600" dirty="0"/>
          </a:p>
        </p:txBody>
      </p:sp>
      <p:sp>
        <p:nvSpPr>
          <p:cNvPr id="134" name="Ορθογώνιο 12" descr="Γραμμή επισήμανσης δεξιά&#10;">
            <a:extLst>
              <a:ext uri="{FF2B5EF4-FFF2-40B4-BE49-F238E27FC236}">
                <a16:creationId xmlns:a16="http://schemas.microsoft.com/office/drawing/2014/main" id="{3DFA059D-F326-EA46-A0D2-0FB47A4D5D82}"/>
              </a:ext>
              <a:ext uri="{C183D7F6-B498-43B3-948B-1728B52AA6E4}">
                <adec:decorative xmlns:adec="http://schemas.microsoft.com/office/drawing/2017/decorative" val="1"/>
              </a:ext>
            </a:extLst>
          </p:cNvPr>
          <p:cNvSpPr/>
          <p:nvPr/>
        </p:nvSpPr>
        <p:spPr>
          <a:xfrm>
            <a:off x="6069899" y="2057474"/>
            <a:ext cx="717363" cy="70105"/>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pic>
        <p:nvPicPr>
          <p:cNvPr id="265" name="Picture 264" descr="A picture containing text, clipart&#10;&#10;Description automatically generated">
            <a:extLst>
              <a:ext uri="{FF2B5EF4-FFF2-40B4-BE49-F238E27FC236}">
                <a16:creationId xmlns:a16="http://schemas.microsoft.com/office/drawing/2014/main" id="{016E0DE7-A64B-AF44-9051-980203CA552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 r="99200">
                        <a14:foregroundMark x1="5600" y1="35357" x2="18800" y2="62857"/>
                        <a14:foregroundMark x1="4800" y1="53929" x2="15400" y2="58929"/>
                        <a14:foregroundMark x1="14000" y1="37857" x2="17800" y2="50000"/>
                        <a14:foregroundMark x1="3000" y1="45000" x2="5600" y2="64643"/>
                        <a14:foregroundMark x1="30600" y1="39643" x2="41800" y2="58214"/>
                        <a14:foregroundMark x1="28600" y1="51786" x2="40400" y2="51786"/>
                        <a14:foregroundMark x1="38800" y1="42857" x2="34600" y2="65357"/>
                        <a14:foregroundMark x1="49600" y1="42143" x2="73000" y2="54286"/>
                        <a14:foregroundMark x1="80400" y1="41786" x2="95400" y2="57500"/>
                        <a14:foregroundMark x1="95400" y1="42857" x2="80000" y2="36429"/>
                        <a14:foregroundMark x1="92200" y1="67143" x2="80400" y2="49286"/>
                        <a14:foregroundMark x1="80600" y1="63571" x2="89400" y2="63929"/>
                        <a14:foregroundMark x1="15400" y1="37143" x2="21200" y2="38571"/>
                        <a14:foregroundMark x1="20200" y1="41786" x2="19800" y2="65357"/>
                      </a14:backgroundRemoval>
                    </a14:imgEffect>
                  </a14:imgLayer>
                </a14:imgProps>
              </a:ext>
            </a:extLst>
          </a:blip>
          <a:stretch>
            <a:fillRect/>
          </a:stretch>
        </p:blipFill>
        <p:spPr>
          <a:xfrm>
            <a:off x="3601814" y="4176756"/>
            <a:ext cx="1774634" cy="966744"/>
          </a:xfrm>
          <a:prstGeom prst="rect">
            <a:avLst/>
          </a:prstGeom>
        </p:spPr>
      </p:pic>
    </p:spTree>
    <p:extLst>
      <p:ext uri="{BB962C8B-B14F-4D97-AF65-F5344CB8AC3E}">
        <p14:creationId xmlns:p14="http://schemas.microsoft.com/office/powerpoint/2010/main" val="844828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11</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280016" y="0"/>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Data Integration</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1260899" y="838500"/>
            <a:ext cx="6435681"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ctr">
              <a:lnSpc>
                <a:spcPct val="107000"/>
              </a:lnSpc>
            </a:pPr>
            <a:r>
              <a:rPr lang="en-US" dirty="0">
                <a:solidFill>
                  <a:schemeClr val="tx1"/>
                </a:solidFill>
                <a:latin typeface="Barlow Light"/>
                <a:sym typeface="Barlow Light"/>
              </a:rPr>
              <a:t>The main problem that all apps are facing is that they must deal with a lot of raw data in an unstructured form. 80% of collected data is projected to be categorized as unstructured.</a:t>
            </a:r>
          </a:p>
        </p:txBody>
      </p:sp>
      <p:sp>
        <p:nvSpPr>
          <p:cNvPr id="127" name="Θέση περιεχομένου 4">
            <a:extLst>
              <a:ext uri="{FF2B5EF4-FFF2-40B4-BE49-F238E27FC236}">
                <a16:creationId xmlns:a16="http://schemas.microsoft.com/office/drawing/2014/main" id="{A2FCD7DA-C844-2B4A-85D4-34ECAC1EC771}"/>
              </a:ext>
            </a:extLst>
          </p:cNvPr>
          <p:cNvSpPr txBox="1">
            <a:spLocks/>
          </p:cNvSpPr>
          <p:nvPr/>
        </p:nvSpPr>
        <p:spPr>
          <a:xfrm>
            <a:off x="886168" y="2300179"/>
            <a:ext cx="335533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i="1" dirty="0">
                <a:solidFill>
                  <a:schemeClr val="tx1"/>
                </a:solidFill>
                <a:latin typeface="Barlow Light"/>
              </a:rPr>
              <a:t>Logs</a:t>
            </a:r>
            <a:r>
              <a:rPr lang="en-US" i="1" dirty="0">
                <a:solidFill>
                  <a:schemeClr val="tx1"/>
                </a:solidFill>
                <a:latin typeface="Barlow Light"/>
              </a:rPr>
              <a:t> </a:t>
            </a:r>
            <a:r>
              <a:rPr lang="en-US" i="1" dirty="0">
                <a:solidFill>
                  <a:schemeClr val="tx1"/>
                </a:solidFill>
                <a:latin typeface="Barlow Light"/>
                <a:sym typeface="Wingdings" pitchFamily="2" charset="2"/>
              </a:rPr>
              <a:t></a:t>
            </a:r>
            <a:r>
              <a:rPr lang="en-US" i="1" dirty="0">
                <a:solidFill>
                  <a:schemeClr val="tx1"/>
                </a:solidFill>
                <a:latin typeface="Barlow Light"/>
              </a:rPr>
              <a:t> Application logs stored as page visits, button clicks and logins</a:t>
            </a:r>
          </a:p>
          <a:p>
            <a:r>
              <a:rPr lang="en-US" i="1" dirty="0">
                <a:solidFill>
                  <a:schemeClr val="tx1"/>
                </a:solidFill>
                <a:latin typeface="Barlow Light"/>
              </a:rPr>
              <a:t>Part of them can be structured to contain dates, log types and URLs</a:t>
            </a:r>
          </a:p>
          <a:p>
            <a:r>
              <a:rPr lang="en-US" i="1" dirty="0">
                <a:solidFill>
                  <a:schemeClr val="tx1"/>
                </a:solidFill>
                <a:latin typeface="Barlow Light"/>
              </a:rPr>
              <a:t>The only way to manage is through UDFs, custom code written in Hive or Pig</a:t>
            </a:r>
          </a:p>
          <a:p>
            <a:endParaRPr lang="en-US" i="1" dirty="0">
              <a:solidFill>
                <a:schemeClr val="tx1"/>
              </a:solidFill>
              <a:latin typeface="Barlow Light"/>
            </a:endParaRPr>
          </a:p>
          <a:p>
            <a:r>
              <a:rPr lang="en-US" i="1" dirty="0">
                <a:solidFill>
                  <a:schemeClr val="tx1"/>
                </a:solidFill>
                <a:latin typeface="Barlow Light"/>
              </a:rPr>
              <a:t>Hadoop software framework can be used to process and integrate this kind of data</a:t>
            </a:r>
          </a:p>
          <a:p>
            <a:endParaRPr lang="en-US" sz="1600" dirty="0"/>
          </a:p>
        </p:txBody>
      </p:sp>
      <p:sp>
        <p:nvSpPr>
          <p:cNvPr id="128" name="Ορθογώνιο 12" descr="Γραμμή επισήμανσης δεξιά&#10;">
            <a:extLst>
              <a:ext uri="{FF2B5EF4-FFF2-40B4-BE49-F238E27FC236}">
                <a16:creationId xmlns:a16="http://schemas.microsoft.com/office/drawing/2014/main" id="{9AC61506-D411-934F-8DCF-282C16F2FEB6}"/>
              </a:ext>
              <a:ext uri="{C183D7F6-B498-43B3-948B-1728B52AA6E4}">
                <adec:decorative xmlns:adec="http://schemas.microsoft.com/office/drawing/2017/decorative" val="1"/>
              </a:ext>
            </a:extLst>
          </p:cNvPr>
          <p:cNvSpPr/>
          <p:nvPr/>
        </p:nvSpPr>
        <p:spPr>
          <a:xfrm>
            <a:off x="2069590" y="2145683"/>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33" name="Θέση περιεχομένου 4">
            <a:extLst>
              <a:ext uri="{FF2B5EF4-FFF2-40B4-BE49-F238E27FC236}">
                <a16:creationId xmlns:a16="http://schemas.microsoft.com/office/drawing/2014/main" id="{8F770108-57E0-A34C-B7C4-9D68BD09AAF4}"/>
              </a:ext>
            </a:extLst>
          </p:cNvPr>
          <p:cNvSpPr txBox="1">
            <a:spLocks/>
          </p:cNvSpPr>
          <p:nvPr/>
        </p:nvSpPr>
        <p:spPr>
          <a:xfrm>
            <a:off x="5044742" y="2318210"/>
            <a:ext cx="3215217" cy="896182"/>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i="1" dirty="0">
                <a:solidFill>
                  <a:schemeClr val="tx1"/>
                </a:solidFill>
                <a:latin typeface="Barlow Light"/>
                <a:sym typeface="Wingdings" panose="05000000000000000000" pitchFamily="2" charset="2"/>
              </a:rPr>
              <a:t>Fully Unstructured Data </a:t>
            </a:r>
            <a:r>
              <a:rPr lang="en-US" i="1" dirty="0">
                <a:solidFill>
                  <a:schemeClr val="tx1"/>
                </a:solidFill>
                <a:latin typeface="Barlow Light"/>
                <a:sym typeface="Wingdings" panose="05000000000000000000" pitchFamily="2" charset="2"/>
              </a:rPr>
              <a:t> Data collected from social network statuses, emails, documents, images and videos (as free text or bits + bytes)</a:t>
            </a:r>
          </a:p>
          <a:p>
            <a:r>
              <a:rPr lang="en-US" i="1" dirty="0">
                <a:solidFill>
                  <a:schemeClr val="tx1"/>
                </a:solidFill>
                <a:latin typeface="Barlow Light"/>
                <a:sym typeface="Wingdings" panose="05000000000000000000" pitchFamily="2" charset="2"/>
              </a:rPr>
              <a:t>Extracting structure from this data needs the use of  advanced algorithms</a:t>
            </a:r>
          </a:p>
          <a:p>
            <a:endParaRPr lang="en-US" sz="1600" dirty="0"/>
          </a:p>
        </p:txBody>
      </p:sp>
      <p:sp>
        <p:nvSpPr>
          <p:cNvPr id="134" name="Ορθογώνιο 12" descr="Γραμμή επισήμανσης δεξιά&#10;">
            <a:extLst>
              <a:ext uri="{FF2B5EF4-FFF2-40B4-BE49-F238E27FC236}">
                <a16:creationId xmlns:a16="http://schemas.microsoft.com/office/drawing/2014/main" id="{3DFA059D-F326-EA46-A0D2-0FB47A4D5D82}"/>
              </a:ext>
              <a:ext uri="{C183D7F6-B498-43B3-948B-1728B52AA6E4}">
                <adec:decorative xmlns:adec="http://schemas.microsoft.com/office/drawing/2017/decorative" val="1"/>
              </a:ext>
            </a:extLst>
          </p:cNvPr>
          <p:cNvSpPr/>
          <p:nvPr/>
        </p:nvSpPr>
        <p:spPr>
          <a:xfrm>
            <a:off x="6069899" y="2149940"/>
            <a:ext cx="717363" cy="70105"/>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Tree>
    <p:extLst>
      <p:ext uri="{BB962C8B-B14F-4D97-AF65-F5344CB8AC3E}">
        <p14:creationId xmlns:p14="http://schemas.microsoft.com/office/powerpoint/2010/main" val="3335261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12</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123347" y="0"/>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Data Handling</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708946" y="862676"/>
            <a:ext cx="7394373"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ctr">
              <a:lnSpc>
                <a:spcPct val="107000"/>
              </a:lnSpc>
            </a:pPr>
            <a:r>
              <a:rPr lang="en-US" dirty="0">
                <a:solidFill>
                  <a:schemeClr val="tx1"/>
                </a:solidFill>
                <a:latin typeface="Barlow Light"/>
                <a:sym typeface="Barlow Light"/>
              </a:rPr>
              <a:t>Data needs to be stored and handled in a way that will allow to be assessed easily.</a:t>
            </a:r>
          </a:p>
          <a:p>
            <a:pPr marL="457200" algn="ctr">
              <a:lnSpc>
                <a:spcPct val="107000"/>
              </a:lnSpc>
            </a:pPr>
            <a:r>
              <a:rPr lang="en-US" dirty="0">
                <a:solidFill>
                  <a:schemeClr val="tx1"/>
                </a:solidFill>
                <a:latin typeface="Barlow Light"/>
                <a:sym typeface="Barlow Light"/>
              </a:rPr>
              <a:t>Big Data storage can handle very large amounts of data and ensure protection and encryption of cyber-attacks.</a:t>
            </a:r>
          </a:p>
        </p:txBody>
      </p:sp>
      <p:sp>
        <p:nvSpPr>
          <p:cNvPr id="265" name="Θέση κειμένου 3">
            <a:extLst>
              <a:ext uri="{FF2B5EF4-FFF2-40B4-BE49-F238E27FC236}">
                <a16:creationId xmlns:a16="http://schemas.microsoft.com/office/drawing/2014/main" id="{A5075B00-539F-334B-8CA4-47D0364F7A0B}"/>
              </a:ext>
            </a:extLst>
          </p:cNvPr>
          <p:cNvSpPr txBox="1">
            <a:spLocks/>
          </p:cNvSpPr>
          <p:nvPr/>
        </p:nvSpPr>
        <p:spPr>
          <a:xfrm>
            <a:off x="1329967" y="2201525"/>
            <a:ext cx="2195858"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tx1">
                    <a:lumMod val="75000"/>
                  </a:schemeClr>
                </a:solidFill>
                <a:latin typeface="Raleway Thin"/>
                <a:sym typeface="Barlow Light"/>
              </a:rPr>
              <a:t>Warehouse Storage</a:t>
            </a:r>
          </a:p>
        </p:txBody>
      </p:sp>
      <p:sp>
        <p:nvSpPr>
          <p:cNvPr id="266" name="Θέση περιεχομένου 4">
            <a:extLst>
              <a:ext uri="{FF2B5EF4-FFF2-40B4-BE49-F238E27FC236}">
                <a16:creationId xmlns:a16="http://schemas.microsoft.com/office/drawing/2014/main" id="{5B9C32E3-A113-9A44-B669-A05DD074A1B4}"/>
              </a:ext>
            </a:extLst>
          </p:cNvPr>
          <p:cNvSpPr txBox="1">
            <a:spLocks/>
          </p:cNvSpPr>
          <p:nvPr/>
        </p:nvSpPr>
        <p:spPr>
          <a:xfrm>
            <a:off x="494270" y="2640809"/>
            <a:ext cx="405301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rPr>
              <a:t>Large building facilities optimized to retain and process large amounts of data.</a:t>
            </a:r>
          </a:p>
          <a:p>
            <a:pPr marL="285750" indent="-285750">
              <a:buFont typeface="Courier New" panose="02070309020205020404" pitchFamily="49" charset="0"/>
              <a:buChar char="o"/>
            </a:pPr>
            <a:r>
              <a:rPr lang="en-US" i="1" dirty="0">
                <a:solidFill>
                  <a:schemeClr val="tx1"/>
                </a:solidFill>
                <a:latin typeface="Barlow Light"/>
              </a:rPr>
              <a:t>Ability to feed them in and out through online servers where users can access their data without delay.</a:t>
            </a:r>
          </a:p>
          <a:p>
            <a:pPr marL="285750" indent="-285750">
              <a:buFont typeface="Courier New" panose="02070309020205020404" pitchFamily="49" charset="0"/>
              <a:buChar char="o"/>
            </a:pPr>
            <a:r>
              <a:rPr lang="en-US" i="1" dirty="0">
                <a:solidFill>
                  <a:schemeClr val="tx1"/>
                </a:solidFill>
                <a:latin typeface="Barlow Light"/>
              </a:rPr>
              <a:t>Ability to translate raw data into information and insight.</a:t>
            </a:r>
          </a:p>
          <a:p>
            <a:pPr marL="285750" indent="-285750">
              <a:buFont typeface="Courier New" panose="02070309020205020404" pitchFamily="49" charset="0"/>
              <a:buChar char="o"/>
            </a:pPr>
            <a:r>
              <a:rPr lang="en-US" i="1" dirty="0">
                <a:solidFill>
                  <a:schemeClr val="tx1"/>
                </a:solidFill>
                <a:latin typeface="Barlow Light"/>
              </a:rPr>
              <a:t>More expensive, consumes more power, space and has higher operation risk.</a:t>
            </a:r>
          </a:p>
          <a:p>
            <a:endParaRPr lang="en-US" sz="1600" dirty="0"/>
          </a:p>
        </p:txBody>
      </p:sp>
      <p:sp>
        <p:nvSpPr>
          <p:cNvPr id="267" name="Ορθογώνιο 12" descr="Γραμμή επισήμανσης δεξιά&#10;">
            <a:extLst>
              <a:ext uri="{FF2B5EF4-FFF2-40B4-BE49-F238E27FC236}">
                <a16:creationId xmlns:a16="http://schemas.microsoft.com/office/drawing/2014/main" id="{E4634BED-6447-C246-96F1-F5AFECD3D0F5}"/>
              </a:ext>
              <a:ext uri="{C183D7F6-B498-43B3-948B-1728B52AA6E4}">
                <adec:decorative xmlns:adec="http://schemas.microsoft.com/office/drawing/2017/decorative" val="1"/>
              </a:ext>
            </a:extLst>
          </p:cNvPr>
          <p:cNvSpPr/>
          <p:nvPr/>
        </p:nvSpPr>
        <p:spPr>
          <a:xfrm>
            <a:off x="2069590" y="2083898"/>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268" name="Θέση κειμένου 3">
            <a:extLst>
              <a:ext uri="{FF2B5EF4-FFF2-40B4-BE49-F238E27FC236}">
                <a16:creationId xmlns:a16="http://schemas.microsoft.com/office/drawing/2014/main" id="{D4F5C2CA-09DE-8C49-8FD9-FC16B90DBA89}"/>
              </a:ext>
            </a:extLst>
          </p:cNvPr>
          <p:cNvSpPr txBox="1">
            <a:spLocks/>
          </p:cNvSpPr>
          <p:nvPr/>
        </p:nvSpPr>
        <p:spPr>
          <a:xfrm>
            <a:off x="5975790" y="2209015"/>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b="1" dirty="0">
                <a:solidFill>
                  <a:schemeClr val="tx1">
                    <a:lumMod val="75000"/>
                  </a:schemeClr>
                </a:solidFill>
                <a:latin typeface="Raleway Thin"/>
                <a:sym typeface="Barlow Light"/>
              </a:rPr>
              <a:t>Cloud Storage</a:t>
            </a:r>
          </a:p>
        </p:txBody>
      </p:sp>
      <p:sp>
        <p:nvSpPr>
          <p:cNvPr id="269" name="Θέση περιεχομένου 4">
            <a:extLst>
              <a:ext uri="{FF2B5EF4-FFF2-40B4-BE49-F238E27FC236}">
                <a16:creationId xmlns:a16="http://schemas.microsoft.com/office/drawing/2014/main" id="{1809532C-9067-084A-9057-7ABC227D0D96}"/>
              </a:ext>
            </a:extLst>
          </p:cNvPr>
          <p:cNvSpPr txBox="1">
            <a:spLocks/>
          </p:cNvSpPr>
          <p:nvPr/>
        </p:nvSpPr>
        <p:spPr>
          <a:xfrm>
            <a:off x="5058640" y="2639620"/>
            <a:ext cx="3818835"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Data and information are stored electronically online.</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Data can be accessed from anywhere, no need for direct attached access to hard drives</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Cloud storage is significantly cheaper than physical storage of data</a:t>
            </a:r>
          </a:p>
          <a:p>
            <a:endParaRPr lang="en-US" sz="1600" dirty="0"/>
          </a:p>
        </p:txBody>
      </p:sp>
      <p:sp>
        <p:nvSpPr>
          <p:cNvPr id="270" name="Ορθογώνιο 12" descr="Γραμμή επισήμανσης δεξιά&#10;">
            <a:extLst>
              <a:ext uri="{FF2B5EF4-FFF2-40B4-BE49-F238E27FC236}">
                <a16:creationId xmlns:a16="http://schemas.microsoft.com/office/drawing/2014/main" id="{73130839-A1F8-0649-8361-EFE41A122B32}"/>
              </a:ext>
              <a:ext uri="{C183D7F6-B498-43B3-948B-1728B52AA6E4}">
                <adec:decorative xmlns:adec="http://schemas.microsoft.com/office/drawing/2017/decorative" val="1"/>
              </a:ext>
            </a:extLst>
          </p:cNvPr>
          <p:cNvSpPr/>
          <p:nvPr/>
        </p:nvSpPr>
        <p:spPr>
          <a:xfrm>
            <a:off x="6490032" y="2088155"/>
            <a:ext cx="717363" cy="70105"/>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Tree>
    <p:extLst>
      <p:ext uri="{BB962C8B-B14F-4D97-AF65-F5344CB8AC3E}">
        <p14:creationId xmlns:p14="http://schemas.microsoft.com/office/powerpoint/2010/main" val="3448402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pic>
        <p:nvPicPr>
          <p:cNvPr id="271" name="Picture 270" descr="Timeline&#10;&#10;Description automatically generated">
            <a:extLst>
              <a:ext uri="{FF2B5EF4-FFF2-40B4-BE49-F238E27FC236}">
                <a16:creationId xmlns:a16="http://schemas.microsoft.com/office/drawing/2014/main" id="{08D698DC-94A5-8B43-9A17-29900148C2F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6645" y="185105"/>
            <a:ext cx="2588977" cy="2120180"/>
          </a:xfrm>
          <a:prstGeom prst="rect">
            <a:avLst/>
          </a:prstGeom>
          <a:noFill/>
          <a:ln>
            <a:noFill/>
          </a:ln>
        </p:spPr>
      </p:pic>
      <p:sp>
        <p:nvSpPr>
          <p:cNvPr id="2008" name="Google Shape;2008;p32"/>
          <p:cNvSpPr txBox="1">
            <a:spLocks noGrp="1"/>
          </p:cNvSpPr>
          <p:nvPr>
            <p:ph type="sldNum" idx="12"/>
          </p:nvPr>
        </p:nvSpPr>
        <p:spPr>
          <a:xfrm>
            <a:off x="8574884"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13</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63265" y="326355"/>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Data Analysis</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2670244" y="1196481"/>
            <a:ext cx="6435681"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just">
              <a:lnSpc>
                <a:spcPct val="107000"/>
              </a:lnSpc>
            </a:pPr>
            <a:r>
              <a:rPr lang="en-US" sz="1200" dirty="0">
                <a:solidFill>
                  <a:schemeClr val="tx1"/>
                </a:solidFill>
                <a:latin typeface="Barlow Light"/>
                <a:sym typeface="Barlow Light"/>
              </a:rPr>
              <a:t>The role of Big Data in mobile app development is not only for assessing the data and providing insights, but it runs more intensely.</a:t>
            </a:r>
          </a:p>
        </p:txBody>
      </p:sp>
      <p:sp>
        <p:nvSpPr>
          <p:cNvPr id="265" name="Θέση κειμένου 3">
            <a:extLst>
              <a:ext uri="{FF2B5EF4-FFF2-40B4-BE49-F238E27FC236}">
                <a16:creationId xmlns:a16="http://schemas.microsoft.com/office/drawing/2014/main" id="{A5075B00-539F-334B-8CA4-47D0364F7A0B}"/>
              </a:ext>
            </a:extLst>
          </p:cNvPr>
          <p:cNvSpPr txBox="1">
            <a:spLocks/>
          </p:cNvSpPr>
          <p:nvPr/>
        </p:nvSpPr>
        <p:spPr>
          <a:xfrm>
            <a:off x="2398391" y="2499399"/>
            <a:ext cx="675453"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tx1">
                    <a:lumMod val="75000"/>
                  </a:schemeClr>
                </a:solidFill>
                <a:latin typeface="Raleway Thin"/>
                <a:sym typeface="Barlow Light"/>
              </a:rPr>
              <a:t>WBS</a:t>
            </a:r>
          </a:p>
        </p:txBody>
      </p:sp>
      <p:sp>
        <p:nvSpPr>
          <p:cNvPr id="266" name="Θέση περιεχομένου 4">
            <a:extLst>
              <a:ext uri="{FF2B5EF4-FFF2-40B4-BE49-F238E27FC236}">
                <a16:creationId xmlns:a16="http://schemas.microsoft.com/office/drawing/2014/main" id="{5B9C32E3-A113-9A44-B669-A05DD074A1B4}"/>
              </a:ext>
            </a:extLst>
          </p:cNvPr>
          <p:cNvSpPr txBox="1">
            <a:spLocks/>
          </p:cNvSpPr>
          <p:nvPr/>
        </p:nvSpPr>
        <p:spPr>
          <a:xfrm>
            <a:off x="1086702" y="2937377"/>
            <a:ext cx="405301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rPr>
              <a:t>Analysis of User – Experience (User engagement)</a:t>
            </a:r>
          </a:p>
          <a:p>
            <a:pPr marL="285750" indent="-285750">
              <a:buFont typeface="Courier New" panose="02070309020205020404" pitchFamily="49" charset="0"/>
              <a:buChar char="o"/>
            </a:pPr>
            <a:r>
              <a:rPr lang="en-US" i="1" dirty="0">
                <a:solidFill>
                  <a:schemeClr val="tx1"/>
                </a:solidFill>
                <a:latin typeface="Barlow Light"/>
              </a:rPr>
              <a:t>Customized Marketing Strategy </a:t>
            </a:r>
          </a:p>
          <a:p>
            <a:pPr marL="285750" indent="-285750">
              <a:buFont typeface="Courier New" panose="02070309020205020404" pitchFamily="49" charset="0"/>
              <a:buChar char="o"/>
            </a:pPr>
            <a:r>
              <a:rPr lang="en-US" i="1" dirty="0">
                <a:solidFill>
                  <a:schemeClr val="tx1"/>
                </a:solidFill>
                <a:latin typeface="Barlow Light"/>
              </a:rPr>
              <a:t>Sales Conversions (Updates)</a:t>
            </a:r>
          </a:p>
          <a:p>
            <a:pPr marL="285750" indent="-285750">
              <a:buFont typeface="Courier New" panose="02070309020205020404" pitchFamily="49" charset="0"/>
              <a:buChar char="o"/>
            </a:pPr>
            <a:r>
              <a:rPr lang="en-US" i="1" dirty="0">
                <a:solidFill>
                  <a:schemeClr val="tx1"/>
                </a:solidFill>
                <a:latin typeface="Barlow Light"/>
              </a:rPr>
              <a:t>IoT devices</a:t>
            </a:r>
          </a:p>
          <a:p>
            <a:endParaRPr lang="en-US" sz="1600" dirty="0"/>
          </a:p>
        </p:txBody>
      </p:sp>
      <p:sp>
        <p:nvSpPr>
          <p:cNvPr id="267" name="Ορθογώνιο 12" descr="Γραμμή επισήμανσης δεξιά&#10;">
            <a:extLst>
              <a:ext uri="{FF2B5EF4-FFF2-40B4-BE49-F238E27FC236}">
                <a16:creationId xmlns:a16="http://schemas.microsoft.com/office/drawing/2014/main" id="{E4634BED-6447-C246-96F1-F5AFECD3D0F5}"/>
              </a:ext>
              <a:ext uri="{C183D7F6-B498-43B3-948B-1728B52AA6E4}">
                <adec:decorative xmlns:adec="http://schemas.microsoft.com/office/drawing/2017/decorative" val="1"/>
              </a:ext>
            </a:extLst>
          </p:cNvPr>
          <p:cNvSpPr/>
          <p:nvPr/>
        </p:nvSpPr>
        <p:spPr>
          <a:xfrm>
            <a:off x="2377812" y="2380466"/>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268" name="Θέση κειμένου 3">
            <a:extLst>
              <a:ext uri="{FF2B5EF4-FFF2-40B4-BE49-F238E27FC236}">
                <a16:creationId xmlns:a16="http://schemas.microsoft.com/office/drawing/2014/main" id="{D4F5C2CA-09DE-8C49-8FD9-FC16B90DBA89}"/>
              </a:ext>
            </a:extLst>
          </p:cNvPr>
          <p:cNvSpPr txBox="1">
            <a:spLocks/>
          </p:cNvSpPr>
          <p:nvPr/>
        </p:nvSpPr>
        <p:spPr>
          <a:xfrm>
            <a:off x="4885643" y="2499399"/>
            <a:ext cx="359038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b="1" dirty="0">
                <a:solidFill>
                  <a:schemeClr val="tx1">
                    <a:lumMod val="75000"/>
                  </a:schemeClr>
                </a:solidFill>
                <a:latin typeface="Raleway Thin"/>
                <a:sym typeface="Barlow Light"/>
              </a:rPr>
              <a:t>Improve Operation Performances</a:t>
            </a:r>
          </a:p>
        </p:txBody>
      </p:sp>
      <p:sp>
        <p:nvSpPr>
          <p:cNvPr id="269" name="Θέση περιεχομένου 4">
            <a:extLst>
              <a:ext uri="{FF2B5EF4-FFF2-40B4-BE49-F238E27FC236}">
                <a16:creationId xmlns:a16="http://schemas.microsoft.com/office/drawing/2014/main" id="{1809532C-9067-084A-9057-7ABC227D0D96}"/>
              </a:ext>
            </a:extLst>
          </p:cNvPr>
          <p:cNvSpPr txBox="1">
            <a:spLocks/>
          </p:cNvSpPr>
          <p:nvPr/>
        </p:nvSpPr>
        <p:spPr>
          <a:xfrm>
            <a:off x="4885643" y="2936188"/>
            <a:ext cx="3818835"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Machine Learning</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Real-Time Data Management</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IoT and Cloud Tech (scale)</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Data collection for advertising purposes</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Create a loyalty program</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KPIs ( AMOG, D1/D7/D30 Retention, Target MAUs, IAPs)</a:t>
            </a:r>
          </a:p>
          <a:p>
            <a:endParaRPr lang="en-US" sz="1600" dirty="0"/>
          </a:p>
        </p:txBody>
      </p:sp>
      <p:sp>
        <p:nvSpPr>
          <p:cNvPr id="270" name="Ορθογώνιο 12" descr="Γραμμή επισήμανσης δεξιά&#10;">
            <a:extLst>
              <a:ext uri="{FF2B5EF4-FFF2-40B4-BE49-F238E27FC236}">
                <a16:creationId xmlns:a16="http://schemas.microsoft.com/office/drawing/2014/main" id="{73130839-A1F8-0649-8361-EFE41A122B32}"/>
              </a:ext>
              <a:ext uri="{C183D7F6-B498-43B3-948B-1728B52AA6E4}">
                <adec:decorative xmlns:adec="http://schemas.microsoft.com/office/drawing/2017/decorative" val="1"/>
              </a:ext>
            </a:extLst>
          </p:cNvPr>
          <p:cNvSpPr/>
          <p:nvPr/>
        </p:nvSpPr>
        <p:spPr>
          <a:xfrm>
            <a:off x="6317035" y="2384723"/>
            <a:ext cx="717363" cy="70105"/>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Tree>
    <p:extLst>
      <p:ext uri="{BB962C8B-B14F-4D97-AF65-F5344CB8AC3E}">
        <p14:creationId xmlns:p14="http://schemas.microsoft.com/office/powerpoint/2010/main" val="3716282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14</a:t>
            </a:fld>
            <a:endParaRPr>
              <a:solidFill>
                <a:schemeClr val="accent2"/>
              </a:solidFill>
            </a:endParaRPr>
          </a:p>
        </p:txBody>
      </p:sp>
      <p:sp>
        <p:nvSpPr>
          <p:cNvPr id="2014" name="Google Shape;2014;p32"/>
          <p:cNvSpPr txBox="1">
            <a:spLocks noGrp="1"/>
          </p:cNvSpPr>
          <p:nvPr>
            <p:ph type="body" idx="4294967295"/>
          </p:nvPr>
        </p:nvSpPr>
        <p:spPr>
          <a:xfrm>
            <a:off x="2429996" y="-105757"/>
            <a:ext cx="5477436" cy="2087100"/>
          </a:xfrm>
          <a:prstGeom prst="rect">
            <a:avLst/>
          </a:prstGeom>
        </p:spPr>
        <p:txBody>
          <a:bodyPr spcFirstLastPara="1" wrap="square" lIns="0" tIns="0" rIns="0" bIns="0" anchor="ctr" anchorCtr="0">
            <a:noAutofit/>
          </a:bodyPr>
          <a:lstStyle/>
          <a:p>
            <a:pPr marL="0" lvl="0" indent="0" algn="ctr">
              <a:buNone/>
            </a:pPr>
            <a:r>
              <a:rPr lang="en-US" sz="3000" b="1" dirty="0">
                <a:solidFill>
                  <a:srgbClr val="00ACFF"/>
                </a:solidFill>
                <a:latin typeface="Raleway Thin"/>
                <a:ea typeface="Raleway Thin"/>
                <a:cs typeface="Raleway Thin"/>
                <a:sym typeface="Raleway Thin"/>
              </a:rPr>
              <a:t>Point  Reward  System</a:t>
            </a:r>
          </a:p>
          <a:p>
            <a:pPr marL="0" lvl="0" indent="0" algn="ctr">
              <a:buNone/>
            </a:pPr>
            <a:r>
              <a:rPr lang="it-IT" sz="2400" dirty="0">
                <a:solidFill>
                  <a:schemeClr val="tx1"/>
                </a:solidFill>
              </a:rPr>
              <a:t>Certificate of Completion</a:t>
            </a:r>
          </a:p>
        </p:txBody>
      </p:sp>
      <p:grpSp>
        <p:nvGrpSpPr>
          <p:cNvPr id="27" name="Google Shape;520;p16">
            <a:extLst>
              <a:ext uri="{FF2B5EF4-FFF2-40B4-BE49-F238E27FC236}">
                <a16:creationId xmlns:a16="http://schemas.microsoft.com/office/drawing/2014/main" id="{8BB6F1EB-054D-C94C-A56D-C2B83755438E}"/>
              </a:ext>
            </a:extLst>
          </p:cNvPr>
          <p:cNvGrpSpPr/>
          <p:nvPr/>
        </p:nvGrpSpPr>
        <p:grpSpPr>
          <a:xfrm>
            <a:off x="1428107" y="134302"/>
            <a:ext cx="1202077" cy="1668626"/>
            <a:chOff x="6661328" y="2103554"/>
            <a:chExt cx="850574" cy="1325339"/>
          </a:xfrm>
        </p:grpSpPr>
        <p:sp>
          <p:nvSpPr>
            <p:cNvPr id="41" name="Google Shape;521;p16">
              <a:extLst>
                <a:ext uri="{FF2B5EF4-FFF2-40B4-BE49-F238E27FC236}">
                  <a16:creationId xmlns:a16="http://schemas.microsoft.com/office/drawing/2014/main" id="{92C331E7-3900-A740-AA43-C1614ACAEC68}"/>
                </a:ext>
              </a:extLst>
            </p:cNvPr>
            <p:cNvSpPr/>
            <p:nvPr/>
          </p:nvSpPr>
          <p:spPr>
            <a:xfrm>
              <a:off x="7216759" y="3070053"/>
              <a:ext cx="247057" cy="142875"/>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522;p16">
              <a:extLst>
                <a:ext uri="{FF2B5EF4-FFF2-40B4-BE49-F238E27FC236}">
                  <a16:creationId xmlns:a16="http://schemas.microsoft.com/office/drawing/2014/main" id="{182E87D8-6711-9C48-859F-E47751365ECE}"/>
                </a:ext>
              </a:extLst>
            </p:cNvPr>
            <p:cNvSpPr/>
            <p:nvPr/>
          </p:nvSpPr>
          <p:spPr>
            <a:xfrm>
              <a:off x="7342016" y="3123138"/>
              <a:ext cx="71660" cy="55453"/>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523;p16">
              <a:extLst>
                <a:ext uri="{FF2B5EF4-FFF2-40B4-BE49-F238E27FC236}">
                  <a16:creationId xmlns:a16="http://schemas.microsoft.com/office/drawing/2014/main" id="{3A96D31B-3C2B-164D-89DF-ACD95BA818D2}"/>
                </a:ext>
              </a:extLst>
            </p:cNvPr>
            <p:cNvSpPr/>
            <p:nvPr/>
          </p:nvSpPr>
          <p:spPr>
            <a:xfrm>
              <a:off x="7342406" y="3141358"/>
              <a:ext cx="71304" cy="3726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524;p16">
              <a:extLst>
                <a:ext uri="{FF2B5EF4-FFF2-40B4-BE49-F238E27FC236}">
                  <a16:creationId xmlns:a16="http://schemas.microsoft.com/office/drawing/2014/main" id="{7FF3B439-3CF0-934A-B647-A02FD9811EA3}"/>
                </a:ext>
              </a:extLst>
            </p:cNvPr>
            <p:cNvSpPr/>
            <p:nvPr/>
          </p:nvSpPr>
          <p:spPr>
            <a:xfrm>
              <a:off x="7268719" y="3095364"/>
              <a:ext cx="71613" cy="53417"/>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525;p16">
              <a:extLst>
                <a:ext uri="{FF2B5EF4-FFF2-40B4-BE49-F238E27FC236}">
                  <a16:creationId xmlns:a16="http://schemas.microsoft.com/office/drawing/2014/main" id="{7BAEBE54-505C-7A45-857D-17A167ACB510}"/>
                </a:ext>
              </a:extLst>
            </p:cNvPr>
            <p:cNvSpPr/>
            <p:nvPr/>
          </p:nvSpPr>
          <p:spPr>
            <a:xfrm>
              <a:off x="7268869" y="3112444"/>
              <a:ext cx="71304" cy="37267"/>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526;p16">
              <a:extLst>
                <a:ext uri="{FF2B5EF4-FFF2-40B4-BE49-F238E27FC236}">
                  <a16:creationId xmlns:a16="http://schemas.microsoft.com/office/drawing/2014/main" id="{7F320CDF-B407-054E-A378-6B6F50119604}"/>
                </a:ext>
              </a:extLst>
            </p:cNvPr>
            <p:cNvSpPr/>
            <p:nvPr/>
          </p:nvSpPr>
          <p:spPr>
            <a:xfrm>
              <a:off x="7286737" y="2775175"/>
              <a:ext cx="123184" cy="35382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527;p16">
              <a:extLst>
                <a:ext uri="{FF2B5EF4-FFF2-40B4-BE49-F238E27FC236}">
                  <a16:creationId xmlns:a16="http://schemas.microsoft.com/office/drawing/2014/main" id="{41FF91FC-2234-E046-B451-712EE5C67D62}"/>
                </a:ext>
              </a:extLst>
            </p:cNvPr>
            <p:cNvSpPr/>
            <p:nvPr/>
          </p:nvSpPr>
          <p:spPr>
            <a:xfrm>
              <a:off x="7314533" y="2554952"/>
              <a:ext cx="78868" cy="76871"/>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528;p16">
              <a:extLst>
                <a:ext uri="{FF2B5EF4-FFF2-40B4-BE49-F238E27FC236}">
                  <a16:creationId xmlns:a16="http://schemas.microsoft.com/office/drawing/2014/main" id="{2327C776-AFB4-444F-BE9B-1F8190E11595}"/>
                </a:ext>
              </a:extLst>
            </p:cNvPr>
            <p:cNvSpPr/>
            <p:nvPr/>
          </p:nvSpPr>
          <p:spPr>
            <a:xfrm>
              <a:off x="7190170" y="2579409"/>
              <a:ext cx="118999" cy="16998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529;p16">
              <a:extLst>
                <a:ext uri="{FF2B5EF4-FFF2-40B4-BE49-F238E27FC236}">
                  <a16:creationId xmlns:a16="http://schemas.microsoft.com/office/drawing/2014/main" id="{C4285E30-16F6-0E4A-BB34-C35A30BFDB9E}"/>
                </a:ext>
              </a:extLst>
            </p:cNvPr>
            <p:cNvSpPr/>
            <p:nvPr/>
          </p:nvSpPr>
          <p:spPr>
            <a:xfrm>
              <a:off x="7180686" y="2720915"/>
              <a:ext cx="56790" cy="37169"/>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30;p16">
              <a:extLst>
                <a:ext uri="{FF2B5EF4-FFF2-40B4-BE49-F238E27FC236}">
                  <a16:creationId xmlns:a16="http://schemas.microsoft.com/office/drawing/2014/main" id="{2E2229C6-E0BF-7F4F-B683-430316D6FBC2}"/>
                </a:ext>
              </a:extLst>
            </p:cNvPr>
            <p:cNvSpPr/>
            <p:nvPr/>
          </p:nvSpPr>
          <p:spPr>
            <a:xfrm>
              <a:off x="7182331" y="2728860"/>
              <a:ext cx="37082" cy="30910"/>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31;p16">
              <a:extLst>
                <a:ext uri="{FF2B5EF4-FFF2-40B4-BE49-F238E27FC236}">
                  <a16:creationId xmlns:a16="http://schemas.microsoft.com/office/drawing/2014/main" id="{1CE6B5FF-3843-114A-BF04-4AB41ADDEAF8}"/>
                </a:ext>
              </a:extLst>
            </p:cNvPr>
            <p:cNvSpPr/>
            <p:nvPr/>
          </p:nvSpPr>
          <p:spPr>
            <a:xfrm>
              <a:off x="7286654" y="2565698"/>
              <a:ext cx="128280" cy="258276"/>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32;p16">
              <a:extLst>
                <a:ext uri="{FF2B5EF4-FFF2-40B4-BE49-F238E27FC236}">
                  <a16:creationId xmlns:a16="http://schemas.microsoft.com/office/drawing/2014/main" id="{CD870371-C31B-1340-886D-A9E2A7656224}"/>
                </a:ext>
              </a:extLst>
            </p:cNvPr>
            <p:cNvSpPr/>
            <p:nvPr/>
          </p:nvSpPr>
          <p:spPr>
            <a:xfrm>
              <a:off x="7391109" y="2618517"/>
              <a:ext cx="49710" cy="228160"/>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3;p16">
              <a:extLst>
                <a:ext uri="{FF2B5EF4-FFF2-40B4-BE49-F238E27FC236}">
                  <a16:creationId xmlns:a16="http://schemas.microsoft.com/office/drawing/2014/main" id="{D7353C6D-504B-9C4A-A24F-833C23F0D24F}"/>
                </a:ext>
              </a:extLst>
            </p:cNvPr>
            <p:cNvSpPr/>
            <p:nvPr/>
          </p:nvSpPr>
          <p:spPr>
            <a:xfrm>
              <a:off x="7311279" y="2475275"/>
              <a:ext cx="85098" cy="10381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34;p16">
              <a:extLst>
                <a:ext uri="{FF2B5EF4-FFF2-40B4-BE49-F238E27FC236}">
                  <a16:creationId xmlns:a16="http://schemas.microsoft.com/office/drawing/2014/main" id="{A267711C-7764-5747-91C5-85B4A543D562}"/>
                </a:ext>
              </a:extLst>
            </p:cNvPr>
            <p:cNvSpPr/>
            <p:nvPr/>
          </p:nvSpPr>
          <p:spPr>
            <a:xfrm>
              <a:off x="7314515" y="2466234"/>
              <a:ext cx="89964" cy="88884"/>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35;p16">
              <a:extLst>
                <a:ext uri="{FF2B5EF4-FFF2-40B4-BE49-F238E27FC236}">
                  <a16:creationId xmlns:a16="http://schemas.microsoft.com/office/drawing/2014/main" id="{BF9AC4F0-A21B-6B4F-84DA-D513AE771D06}"/>
                </a:ext>
              </a:extLst>
            </p:cNvPr>
            <p:cNvSpPr/>
            <p:nvPr/>
          </p:nvSpPr>
          <p:spPr>
            <a:xfrm>
              <a:off x="7384763" y="2604603"/>
              <a:ext cx="55737" cy="7587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36;p16">
              <a:extLst>
                <a:ext uri="{FF2B5EF4-FFF2-40B4-BE49-F238E27FC236}">
                  <a16:creationId xmlns:a16="http://schemas.microsoft.com/office/drawing/2014/main" id="{73251F9B-2725-D94D-A264-42A170D854C5}"/>
                </a:ext>
              </a:extLst>
            </p:cNvPr>
            <p:cNvSpPr/>
            <p:nvPr/>
          </p:nvSpPr>
          <p:spPr>
            <a:xfrm>
              <a:off x="7269438" y="2565933"/>
              <a:ext cx="45289" cy="73030"/>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37;p16">
              <a:extLst>
                <a:ext uri="{FF2B5EF4-FFF2-40B4-BE49-F238E27FC236}">
                  <a16:creationId xmlns:a16="http://schemas.microsoft.com/office/drawing/2014/main" id="{80AF3DE6-B3EE-8047-95D4-A7EF3613177D}"/>
                </a:ext>
              </a:extLst>
            </p:cNvPr>
            <p:cNvSpPr/>
            <p:nvPr/>
          </p:nvSpPr>
          <p:spPr>
            <a:xfrm>
              <a:off x="6661328" y="3286571"/>
              <a:ext cx="246169" cy="142323"/>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38;p16">
              <a:extLst>
                <a:ext uri="{FF2B5EF4-FFF2-40B4-BE49-F238E27FC236}">
                  <a16:creationId xmlns:a16="http://schemas.microsoft.com/office/drawing/2014/main" id="{0017FA8A-B02E-8246-A7A3-085034A20A55}"/>
                </a:ext>
              </a:extLst>
            </p:cNvPr>
            <p:cNvSpPr/>
            <p:nvPr/>
          </p:nvSpPr>
          <p:spPr>
            <a:xfrm>
              <a:off x="6681151" y="2824698"/>
              <a:ext cx="58982" cy="128668"/>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39;p16">
              <a:extLst>
                <a:ext uri="{FF2B5EF4-FFF2-40B4-BE49-F238E27FC236}">
                  <a16:creationId xmlns:a16="http://schemas.microsoft.com/office/drawing/2014/main" id="{3AF85E28-7E30-4841-B9FF-664A8836937B}"/>
                </a:ext>
              </a:extLst>
            </p:cNvPr>
            <p:cNvSpPr/>
            <p:nvPr/>
          </p:nvSpPr>
          <p:spPr>
            <a:xfrm>
              <a:off x="6689412" y="2771791"/>
              <a:ext cx="42428" cy="81725"/>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540;p16">
              <a:extLst>
                <a:ext uri="{FF2B5EF4-FFF2-40B4-BE49-F238E27FC236}">
                  <a16:creationId xmlns:a16="http://schemas.microsoft.com/office/drawing/2014/main" id="{F016F2FB-4358-F849-BAA8-7291A619600C}"/>
                </a:ext>
              </a:extLst>
            </p:cNvPr>
            <p:cNvSpPr/>
            <p:nvPr/>
          </p:nvSpPr>
          <p:spPr>
            <a:xfrm>
              <a:off x="6782889" y="3337575"/>
              <a:ext cx="91454" cy="51556"/>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541;p16">
              <a:extLst>
                <a:ext uri="{FF2B5EF4-FFF2-40B4-BE49-F238E27FC236}">
                  <a16:creationId xmlns:a16="http://schemas.microsoft.com/office/drawing/2014/main" id="{F3B97C7D-32E4-A241-BC50-D6D0C6658050}"/>
                </a:ext>
              </a:extLst>
            </p:cNvPr>
            <p:cNvSpPr/>
            <p:nvPr/>
          </p:nvSpPr>
          <p:spPr>
            <a:xfrm>
              <a:off x="6784412" y="3346110"/>
              <a:ext cx="89915" cy="43199"/>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542;p16">
              <a:extLst>
                <a:ext uri="{FF2B5EF4-FFF2-40B4-BE49-F238E27FC236}">
                  <a16:creationId xmlns:a16="http://schemas.microsoft.com/office/drawing/2014/main" id="{5E350934-E173-304A-964B-C86E9B6DD84E}"/>
                </a:ext>
              </a:extLst>
            </p:cNvPr>
            <p:cNvSpPr/>
            <p:nvPr/>
          </p:nvSpPr>
          <p:spPr>
            <a:xfrm>
              <a:off x="6715968" y="3307485"/>
              <a:ext cx="91493" cy="51556"/>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543;p16">
              <a:extLst>
                <a:ext uri="{FF2B5EF4-FFF2-40B4-BE49-F238E27FC236}">
                  <a16:creationId xmlns:a16="http://schemas.microsoft.com/office/drawing/2014/main" id="{B664C162-1373-0E4B-A536-A1156983E77F}"/>
                </a:ext>
              </a:extLst>
            </p:cNvPr>
            <p:cNvSpPr/>
            <p:nvPr/>
          </p:nvSpPr>
          <p:spPr>
            <a:xfrm>
              <a:off x="6717638" y="3316019"/>
              <a:ext cx="89951" cy="43199"/>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544;p16">
              <a:extLst>
                <a:ext uri="{FF2B5EF4-FFF2-40B4-BE49-F238E27FC236}">
                  <a16:creationId xmlns:a16="http://schemas.microsoft.com/office/drawing/2014/main" id="{7B03CAA9-D386-6149-9F26-BFD224CC36F7}"/>
                </a:ext>
              </a:extLst>
            </p:cNvPr>
            <p:cNvSpPr/>
            <p:nvPr/>
          </p:nvSpPr>
          <p:spPr>
            <a:xfrm>
              <a:off x="6715994" y="2973759"/>
              <a:ext cx="133983" cy="378277"/>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545;p16">
              <a:extLst>
                <a:ext uri="{FF2B5EF4-FFF2-40B4-BE49-F238E27FC236}">
                  <a16:creationId xmlns:a16="http://schemas.microsoft.com/office/drawing/2014/main" id="{43ED3569-E1E3-4648-BB2B-24AC5BAC8304}"/>
                </a:ext>
              </a:extLst>
            </p:cNvPr>
            <p:cNvSpPr/>
            <p:nvPr/>
          </p:nvSpPr>
          <p:spPr>
            <a:xfrm>
              <a:off x="6733197" y="2663396"/>
              <a:ext cx="97219" cy="155678"/>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546;p16">
              <a:extLst>
                <a:ext uri="{FF2B5EF4-FFF2-40B4-BE49-F238E27FC236}">
                  <a16:creationId xmlns:a16="http://schemas.microsoft.com/office/drawing/2014/main" id="{15365039-7D69-8B41-8EEE-08283E418258}"/>
                </a:ext>
              </a:extLst>
            </p:cNvPr>
            <p:cNvSpPr/>
            <p:nvPr/>
          </p:nvSpPr>
          <p:spPr>
            <a:xfrm>
              <a:off x="6701449" y="2773633"/>
              <a:ext cx="149347" cy="247668"/>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547;p16">
              <a:extLst>
                <a:ext uri="{FF2B5EF4-FFF2-40B4-BE49-F238E27FC236}">
                  <a16:creationId xmlns:a16="http://schemas.microsoft.com/office/drawing/2014/main" id="{A7EE5051-45BC-5142-A608-E2973099F75B}"/>
                </a:ext>
              </a:extLst>
            </p:cNvPr>
            <p:cNvSpPr/>
            <p:nvPr/>
          </p:nvSpPr>
          <p:spPr>
            <a:xfrm>
              <a:off x="6807278" y="2804619"/>
              <a:ext cx="188299" cy="147777"/>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548;p16">
              <a:extLst>
                <a:ext uri="{FF2B5EF4-FFF2-40B4-BE49-F238E27FC236}">
                  <a16:creationId xmlns:a16="http://schemas.microsoft.com/office/drawing/2014/main" id="{AC006F34-C3C8-C44B-B3FF-B7D814E6968B}"/>
                </a:ext>
              </a:extLst>
            </p:cNvPr>
            <p:cNvSpPr/>
            <p:nvPr/>
          </p:nvSpPr>
          <p:spPr>
            <a:xfrm>
              <a:off x="6800502" y="2801416"/>
              <a:ext cx="57697" cy="84545"/>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549;p16">
              <a:extLst>
                <a:ext uri="{FF2B5EF4-FFF2-40B4-BE49-F238E27FC236}">
                  <a16:creationId xmlns:a16="http://schemas.microsoft.com/office/drawing/2014/main" id="{216EA07A-1730-C349-8BE0-008D8C32F5EE}"/>
                </a:ext>
              </a:extLst>
            </p:cNvPr>
            <p:cNvSpPr/>
            <p:nvPr/>
          </p:nvSpPr>
          <p:spPr>
            <a:xfrm>
              <a:off x="6736209" y="2656556"/>
              <a:ext cx="94148" cy="104017"/>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550;p16">
              <a:extLst>
                <a:ext uri="{FF2B5EF4-FFF2-40B4-BE49-F238E27FC236}">
                  <a16:creationId xmlns:a16="http://schemas.microsoft.com/office/drawing/2014/main" id="{60C85B28-B942-0B44-873D-AF90A2DB0E81}"/>
                </a:ext>
              </a:extLst>
            </p:cNvPr>
            <p:cNvSpPr/>
            <p:nvPr/>
          </p:nvSpPr>
          <p:spPr>
            <a:xfrm>
              <a:off x="6938621" y="2869615"/>
              <a:ext cx="28491" cy="25068"/>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 name="Google Shape;551;p16">
              <a:extLst>
                <a:ext uri="{FF2B5EF4-FFF2-40B4-BE49-F238E27FC236}">
                  <a16:creationId xmlns:a16="http://schemas.microsoft.com/office/drawing/2014/main" id="{56A2FFEF-3E0D-6744-9EAB-D1F35F83D523}"/>
                </a:ext>
              </a:extLst>
            </p:cNvPr>
            <p:cNvGrpSpPr/>
            <p:nvPr/>
          </p:nvGrpSpPr>
          <p:grpSpPr>
            <a:xfrm>
              <a:off x="6930455" y="2860622"/>
              <a:ext cx="82395" cy="49453"/>
              <a:chOff x="4865564" y="4292025"/>
              <a:chExt cx="220130" cy="132120"/>
            </a:xfrm>
          </p:grpSpPr>
          <p:sp>
            <p:nvSpPr>
              <p:cNvPr id="90" name="Google Shape;552;p16">
                <a:extLst>
                  <a:ext uri="{FF2B5EF4-FFF2-40B4-BE49-F238E27FC236}">
                    <a16:creationId xmlns:a16="http://schemas.microsoft.com/office/drawing/2014/main" id="{77B2812D-26B0-3840-B8C7-9023B49655F5}"/>
                  </a:ext>
                </a:extLst>
              </p:cNvPr>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553;p16">
                <a:extLst>
                  <a:ext uri="{FF2B5EF4-FFF2-40B4-BE49-F238E27FC236}">
                    <a16:creationId xmlns:a16="http://schemas.microsoft.com/office/drawing/2014/main" id="{F12C4ED2-ECD7-2E47-8015-EBFC04C8148C}"/>
                  </a:ext>
                </a:extLst>
              </p:cNvPr>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554;p16">
                <a:extLst>
                  <a:ext uri="{FF2B5EF4-FFF2-40B4-BE49-F238E27FC236}">
                    <a16:creationId xmlns:a16="http://schemas.microsoft.com/office/drawing/2014/main" id="{786FF4CB-D9B2-0441-98C4-E9C3A4E67372}"/>
                  </a:ext>
                </a:extLst>
              </p:cNvPr>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555;p16">
                <a:extLst>
                  <a:ext uri="{FF2B5EF4-FFF2-40B4-BE49-F238E27FC236}">
                    <a16:creationId xmlns:a16="http://schemas.microsoft.com/office/drawing/2014/main" id="{4CAD81D6-92E9-C54C-8292-6E973D9916A1}"/>
                  </a:ext>
                </a:extLst>
              </p:cNvPr>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556;p16">
                <a:extLst>
                  <a:ext uri="{FF2B5EF4-FFF2-40B4-BE49-F238E27FC236}">
                    <a16:creationId xmlns:a16="http://schemas.microsoft.com/office/drawing/2014/main" id="{84CE6061-F97E-864A-9614-916C6C9B2ABA}"/>
                  </a:ext>
                </a:extLst>
              </p:cNvPr>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557;p16">
                <a:extLst>
                  <a:ext uri="{FF2B5EF4-FFF2-40B4-BE49-F238E27FC236}">
                    <a16:creationId xmlns:a16="http://schemas.microsoft.com/office/drawing/2014/main" id="{50D3F452-C753-C94F-84DF-8D606DD58D7E}"/>
                  </a:ext>
                </a:extLst>
              </p:cNvPr>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558;p16">
                <a:extLst>
                  <a:ext uri="{FF2B5EF4-FFF2-40B4-BE49-F238E27FC236}">
                    <a16:creationId xmlns:a16="http://schemas.microsoft.com/office/drawing/2014/main" id="{26FC4C4B-047B-7647-BE24-E731D4217B0E}"/>
                  </a:ext>
                </a:extLst>
              </p:cNvPr>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559;p16">
                <a:extLst>
                  <a:ext uri="{FF2B5EF4-FFF2-40B4-BE49-F238E27FC236}">
                    <a16:creationId xmlns:a16="http://schemas.microsoft.com/office/drawing/2014/main" id="{E80E080C-9B6A-2D44-AE58-6ABA1B2105E0}"/>
                  </a:ext>
                </a:extLst>
              </p:cNvPr>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560;p16">
                <a:extLst>
                  <a:ext uri="{FF2B5EF4-FFF2-40B4-BE49-F238E27FC236}">
                    <a16:creationId xmlns:a16="http://schemas.microsoft.com/office/drawing/2014/main" id="{6708F610-2C1E-3E45-84CD-366441918F5A}"/>
                  </a:ext>
                </a:extLst>
              </p:cNvPr>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561;p16">
                <a:extLst>
                  <a:ext uri="{FF2B5EF4-FFF2-40B4-BE49-F238E27FC236}">
                    <a16:creationId xmlns:a16="http://schemas.microsoft.com/office/drawing/2014/main" id="{0079F195-8939-D641-B818-8BAFEBD2ED29}"/>
                  </a:ext>
                </a:extLst>
              </p:cNvPr>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562;p16">
                <a:extLst>
                  <a:ext uri="{FF2B5EF4-FFF2-40B4-BE49-F238E27FC236}">
                    <a16:creationId xmlns:a16="http://schemas.microsoft.com/office/drawing/2014/main" id="{90799717-C885-8841-8DCD-1AA1B9B3639F}"/>
                  </a:ext>
                </a:extLst>
              </p:cNvPr>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563;p16">
                <a:extLst>
                  <a:ext uri="{FF2B5EF4-FFF2-40B4-BE49-F238E27FC236}">
                    <a16:creationId xmlns:a16="http://schemas.microsoft.com/office/drawing/2014/main" id="{71448DDB-D755-4C4F-B2FC-D9F1D730C2A1}"/>
                  </a:ext>
                </a:extLst>
              </p:cNvPr>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564;p16">
                <a:extLst>
                  <a:ext uri="{FF2B5EF4-FFF2-40B4-BE49-F238E27FC236}">
                    <a16:creationId xmlns:a16="http://schemas.microsoft.com/office/drawing/2014/main" id="{A9A29A3F-A8AE-BF4B-978A-342657CB17AE}"/>
                  </a:ext>
                </a:extLst>
              </p:cNvPr>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565;p16">
                <a:extLst>
                  <a:ext uri="{FF2B5EF4-FFF2-40B4-BE49-F238E27FC236}">
                    <a16:creationId xmlns:a16="http://schemas.microsoft.com/office/drawing/2014/main" id="{1438E375-F3D2-D542-A3A3-BF0009F94ADE}"/>
                  </a:ext>
                </a:extLst>
              </p:cNvPr>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566;p16">
                <a:extLst>
                  <a:ext uri="{FF2B5EF4-FFF2-40B4-BE49-F238E27FC236}">
                    <a16:creationId xmlns:a16="http://schemas.microsoft.com/office/drawing/2014/main" id="{F41E8EAC-6958-284F-BBB3-99DDC5C94B6C}"/>
                  </a:ext>
                </a:extLst>
              </p:cNvPr>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567;p16">
                <a:extLst>
                  <a:ext uri="{FF2B5EF4-FFF2-40B4-BE49-F238E27FC236}">
                    <a16:creationId xmlns:a16="http://schemas.microsoft.com/office/drawing/2014/main" id="{6293A961-F5D5-7045-9C77-2818E10250BB}"/>
                  </a:ext>
                </a:extLst>
              </p:cNvPr>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568;p16">
                <a:extLst>
                  <a:ext uri="{FF2B5EF4-FFF2-40B4-BE49-F238E27FC236}">
                    <a16:creationId xmlns:a16="http://schemas.microsoft.com/office/drawing/2014/main" id="{2BF53B72-52D4-0942-AEA5-8DAAC69BA38E}"/>
                  </a:ext>
                </a:extLst>
              </p:cNvPr>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569;p16">
                <a:extLst>
                  <a:ext uri="{FF2B5EF4-FFF2-40B4-BE49-F238E27FC236}">
                    <a16:creationId xmlns:a16="http://schemas.microsoft.com/office/drawing/2014/main" id="{A502FAD2-1C04-FD49-BEFC-03EA44CD0557}"/>
                  </a:ext>
                </a:extLst>
              </p:cNvPr>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570;p16">
                <a:extLst>
                  <a:ext uri="{FF2B5EF4-FFF2-40B4-BE49-F238E27FC236}">
                    <a16:creationId xmlns:a16="http://schemas.microsoft.com/office/drawing/2014/main" id="{F242F10C-8CB3-C34C-9D09-056BE3F92054}"/>
                  </a:ext>
                </a:extLst>
              </p:cNvPr>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571;p16">
                <a:extLst>
                  <a:ext uri="{FF2B5EF4-FFF2-40B4-BE49-F238E27FC236}">
                    <a16:creationId xmlns:a16="http://schemas.microsoft.com/office/drawing/2014/main" id="{B2A85A4B-7FE8-304B-83B7-698AEB524A4B}"/>
                  </a:ext>
                </a:extLst>
              </p:cNvPr>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 name="Google Shape;572;p16">
              <a:extLst>
                <a:ext uri="{FF2B5EF4-FFF2-40B4-BE49-F238E27FC236}">
                  <a16:creationId xmlns:a16="http://schemas.microsoft.com/office/drawing/2014/main" id="{D81C7345-FA8C-9046-A639-30C302B20E27}"/>
                </a:ext>
              </a:extLst>
            </p:cNvPr>
            <p:cNvSpPr/>
            <p:nvPr/>
          </p:nvSpPr>
          <p:spPr>
            <a:xfrm>
              <a:off x="6948039" y="2876090"/>
              <a:ext cx="48317" cy="40269"/>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573;p16">
              <a:extLst>
                <a:ext uri="{FF2B5EF4-FFF2-40B4-BE49-F238E27FC236}">
                  <a16:creationId xmlns:a16="http://schemas.microsoft.com/office/drawing/2014/main" id="{191C8E7D-8BFB-E044-B394-AD420A34239A}"/>
                </a:ext>
              </a:extLst>
            </p:cNvPr>
            <p:cNvSpPr/>
            <p:nvPr/>
          </p:nvSpPr>
          <p:spPr>
            <a:xfrm>
              <a:off x="6688913" y="2310158"/>
              <a:ext cx="266346" cy="294746"/>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574;p16">
              <a:extLst>
                <a:ext uri="{FF2B5EF4-FFF2-40B4-BE49-F238E27FC236}">
                  <a16:creationId xmlns:a16="http://schemas.microsoft.com/office/drawing/2014/main" id="{249BB431-041F-8646-9C8D-4B7DF9B3A455}"/>
                </a:ext>
              </a:extLst>
            </p:cNvPr>
            <p:cNvSpPr/>
            <p:nvPr/>
          </p:nvSpPr>
          <p:spPr>
            <a:xfrm>
              <a:off x="6681190" y="2324699"/>
              <a:ext cx="248446" cy="281264"/>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575;p16">
              <a:extLst>
                <a:ext uri="{FF2B5EF4-FFF2-40B4-BE49-F238E27FC236}">
                  <a16:creationId xmlns:a16="http://schemas.microsoft.com/office/drawing/2014/main" id="{4423A5DD-A776-184D-A825-4DBA463866F3}"/>
                </a:ext>
              </a:extLst>
            </p:cNvPr>
            <p:cNvSpPr/>
            <p:nvPr/>
          </p:nvSpPr>
          <p:spPr>
            <a:xfrm>
              <a:off x="7244522" y="2103554"/>
              <a:ext cx="267380" cy="295937"/>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576;p16">
              <a:extLst>
                <a:ext uri="{FF2B5EF4-FFF2-40B4-BE49-F238E27FC236}">
                  <a16:creationId xmlns:a16="http://schemas.microsoft.com/office/drawing/2014/main" id="{7D1F7F79-AC3A-AB41-AD85-6B0C6FCBFE17}"/>
                </a:ext>
              </a:extLst>
            </p:cNvPr>
            <p:cNvSpPr/>
            <p:nvPr/>
          </p:nvSpPr>
          <p:spPr>
            <a:xfrm>
              <a:off x="7236798" y="2118137"/>
              <a:ext cx="249375" cy="282304"/>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577;p16">
              <a:extLst>
                <a:ext uri="{FF2B5EF4-FFF2-40B4-BE49-F238E27FC236}">
                  <a16:creationId xmlns:a16="http://schemas.microsoft.com/office/drawing/2014/main" id="{A771F85F-F4AE-2C4B-8F0E-0D9B949B4895}"/>
                </a:ext>
              </a:extLst>
            </p:cNvPr>
            <p:cNvSpPr/>
            <p:nvPr/>
          </p:nvSpPr>
          <p:spPr>
            <a:xfrm rot="-1798898">
              <a:off x="7282126" y="2196393"/>
              <a:ext cx="24191" cy="41957"/>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578;p16">
              <a:extLst>
                <a:ext uri="{FF2B5EF4-FFF2-40B4-BE49-F238E27FC236}">
                  <a16:creationId xmlns:a16="http://schemas.microsoft.com/office/drawing/2014/main" id="{0446D405-54AE-574B-8595-A136868C5B00}"/>
                </a:ext>
              </a:extLst>
            </p:cNvPr>
            <p:cNvSpPr/>
            <p:nvPr/>
          </p:nvSpPr>
          <p:spPr>
            <a:xfrm rot="-1778992">
              <a:off x="7345395" y="2232411"/>
              <a:ext cx="24194" cy="4196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579;p16">
              <a:extLst>
                <a:ext uri="{FF2B5EF4-FFF2-40B4-BE49-F238E27FC236}">
                  <a16:creationId xmlns:a16="http://schemas.microsoft.com/office/drawing/2014/main" id="{606705F6-FBB0-B54F-A8AF-E61C86C7D2D9}"/>
                </a:ext>
              </a:extLst>
            </p:cNvPr>
            <p:cNvSpPr/>
            <p:nvPr/>
          </p:nvSpPr>
          <p:spPr>
            <a:xfrm rot="-1798898">
              <a:off x="7404420" y="2267151"/>
              <a:ext cx="24191" cy="41957"/>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580;p16">
              <a:extLst>
                <a:ext uri="{FF2B5EF4-FFF2-40B4-BE49-F238E27FC236}">
                  <a16:creationId xmlns:a16="http://schemas.microsoft.com/office/drawing/2014/main" id="{4B76BE64-FA6C-3F4E-ABCE-C88CD63C6F11}"/>
                </a:ext>
              </a:extLst>
            </p:cNvPr>
            <p:cNvSpPr/>
            <p:nvPr/>
          </p:nvSpPr>
          <p:spPr>
            <a:xfrm>
              <a:off x="7054307" y="2375460"/>
              <a:ext cx="81342" cy="108498"/>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581;p16">
              <a:extLst>
                <a:ext uri="{FF2B5EF4-FFF2-40B4-BE49-F238E27FC236}">
                  <a16:creationId xmlns:a16="http://schemas.microsoft.com/office/drawing/2014/main" id="{82D52FE0-526A-EC45-95B6-30F0B504E6EE}"/>
                </a:ext>
              </a:extLst>
            </p:cNvPr>
            <p:cNvSpPr/>
            <p:nvPr/>
          </p:nvSpPr>
          <p:spPr>
            <a:xfrm rot="-1798898">
              <a:off x="7049958" y="2378905"/>
              <a:ext cx="64153" cy="111361"/>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582;p16">
              <a:extLst>
                <a:ext uri="{FF2B5EF4-FFF2-40B4-BE49-F238E27FC236}">
                  <a16:creationId xmlns:a16="http://schemas.microsoft.com/office/drawing/2014/main" id="{6805ACEE-C57F-6944-A400-90B55BED9AD4}"/>
                </a:ext>
              </a:extLst>
            </p:cNvPr>
            <p:cNvSpPr/>
            <p:nvPr/>
          </p:nvSpPr>
          <p:spPr>
            <a:xfrm rot="-1798898">
              <a:off x="7061883" y="2407428"/>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583;p16">
              <a:extLst>
                <a:ext uri="{FF2B5EF4-FFF2-40B4-BE49-F238E27FC236}">
                  <a16:creationId xmlns:a16="http://schemas.microsoft.com/office/drawing/2014/main" id="{D0437CB4-4CC1-624E-BD40-90DD4147AF41}"/>
                </a:ext>
              </a:extLst>
            </p:cNvPr>
            <p:cNvSpPr/>
            <p:nvPr/>
          </p:nvSpPr>
          <p:spPr>
            <a:xfrm rot="-1798898">
              <a:off x="7092283" y="2424967"/>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584;p16">
              <a:extLst>
                <a:ext uri="{FF2B5EF4-FFF2-40B4-BE49-F238E27FC236}">
                  <a16:creationId xmlns:a16="http://schemas.microsoft.com/office/drawing/2014/main" id="{79E18FEC-766B-0C44-A5A0-32CD9C9D75AA}"/>
                </a:ext>
              </a:extLst>
            </p:cNvPr>
            <p:cNvSpPr/>
            <p:nvPr/>
          </p:nvSpPr>
          <p:spPr>
            <a:xfrm>
              <a:off x="7066445" y="2439547"/>
              <a:ext cx="31881" cy="22328"/>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585;p16">
              <a:extLst>
                <a:ext uri="{FF2B5EF4-FFF2-40B4-BE49-F238E27FC236}">
                  <a16:creationId xmlns:a16="http://schemas.microsoft.com/office/drawing/2014/main" id="{055C592D-AEFA-1247-B854-EA9DBFDD97A0}"/>
                </a:ext>
              </a:extLst>
            </p:cNvPr>
            <p:cNvSpPr/>
            <p:nvPr/>
          </p:nvSpPr>
          <p:spPr>
            <a:xfrm>
              <a:off x="7016984" y="2605070"/>
              <a:ext cx="22181" cy="700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115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586;p16">
              <a:extLst>
                <a:ext uri="{FF2B5EF4-FFF2-40B4-BE49-F238E27FC236}">
                  <a16:creationId xmlns:a16="http://schemas.microsoft.com/office/drawing/2014/main" id="{1A4E507C-5377-2D40-BBF8-8FE68298EDFA}"/>
                </a:ext>
              </a:extLst>
            </p:cNvPr>
            <p:cNvSpPr/>
            <p:nvPr/>
          </p:nvSpPr>
          <p:spPr>
            <a:xfrm>
              <a:off x="7016984" y="2594731"/>
              <a:ext cx="41045" cy="23253"/>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3C7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587;p16">
              <a:extLst>
                <a:ext uri="{FF2B5EF4-FFF2-40B4-BE49-F238E27FC236}">
                  <a16:creationId xmlns:a16="http://schemas.microsoft.com/office/drawing/2014/main" id="{762FDF7D-3612-EB49-BBBE-5439A72E9860}"/>
                </a:ext>
              </a:extLst>
            </p:cNvPr>
            <p:cNvSpPr/>
            <p:nvPr/>
          </p:nvSpPr>
          <p:spPr>
            <a:xfrm>
              <a:off x="7057740" y="2595705"/>
              <a:ext cx="65605" cy="105819"/>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588;p16">
              <a:extLst>
                <a:ext uri="{FF2B5EF4-FFF2-40B4-BE49-F238E27FC236}">
                  <a16:creationId xmlns:a16="http://schemas.microsoft.com/office/drawing/2014/main" id="{CDC95AC7-F13E-584F-9D02-A12592D263B6}"/>
                </a:ext>
              </a:extLst>
            </p:cNvPr>
            <p:cNvSpPr/>
            <p:nvPr/>
          </p:nvSpPr>
          <p:spPr>
            <a:xfrm>
              <a:off x="7095932" y="2684289"/>
              <a:ext cx="13087" cy="23860"/>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589;p16">
              <a:extLst>
                <a:ext uri="{FF2B5EF4-FFF2-40B4-BE49-F238E27FC236}">
                  <a16:creationId xmlns:a16="http://schemas.microsoft.com/office/drawing/2014/main" id="{71D5000D-C80F-3249-938F-C12A49A55BEA}"/>
                </a:ext>
              </a:extLst>
            </p:cNvPr>
            <p:cNvSpPr/>
            <p:nvPr/>
          </p:nvSpPr>
          <p:spPr>
            <a:xfrm>
              <a:off x="7045282" y="2602986"/>
              <a:ext cx="65605" cy="105693"/>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 name="Content Placeholder 14">
            <a:extLst>
              <a:ext uri="{FF2B5EF4-FFF2-40B4-BE49-F238E27FC236}">
                <a16:creationId xmlns:a16="http://schemas.microsoft.com/office/drawing/2014/main" id="{5695068D-7B86-5B4F-9B62-0191F869F961}"/>
              </a:ext>
            </a:extLst>
          </p:cNvPr>
          <p:cNvSpPr txBox="1">
            <a:spLocks/>
          </p:cNvSpPr>
          <p:nvPr/>
        </p:nvSpPr>
        <p:spPr>
          <a:xfrm>
            <a:off x="4523240" y="2254049"/>
            <a:ext cx="3567566" cy="2112469"/>
          </a:xfrm>
          <a:prstGeom prst="rect">
            <a:avLst/>
          </a:prstGeom>
          <a:solidFill>
            <a:schemeClr val="bg1">
              <a:lumMod val="75000"/>
              <a:alpha val="33000"/>
            </a:schemeClr>
          </a:solidFill>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171450">
              <a:lnSpc>
                <a:spcPct val="107000"/>
              </a:lnSpc>
              <a:buFont typeface="Arial" panose="020B0604020202020204" pitchFamily="34" charset="0"/>
              <a:buChar char="•"/>
            </a:pPr>
            <a:r>
              <a:rPr lang="en-US" i="1" dirty="0">
                <a:solidFill>
                  <a:schemeClr val="tx1"/>
                </a:solidFill>
                <a:latin typeface="Barlow Light"/>
                <a:sym typeface="Barlow Light"/>
              </a:rPr>
              <a:t>Data collection to further create a loyalty program to increase customer retention to reduce costs and achieve business growth</a:t>
            </a:r>
          </a:p>
          <a:p>
            <a:pPr marL="628650" indent="-171450">
              <a:lnSpc>
                <a:spcPct val="107000"/>
              </a:lnSpc>
              <a:buFont typeface="Arial" panose="020B0604020202020204" pitchFamily="34" charset="0"/>
              <a:buChar char="•"/>
            </a:pPr>
            <a:r>
              <a:rPr lang="en-US" i="1" dirty="0">
                <a:solidFill>
                  <a:schemeClr val="tx1"/>
                </a:solidFill>
                <a:latin typeface="Barlow Light"/>
                <a:sym typeface="Barlow Light"/>
              </a:rPr>
              <a:t>Point reward system </a:t>
            </a:r>
            <a:r>
              <a:rPr lang="en-US" i="1" dirty="0">
                <a:solidFill>
                  <a:schemeClr val="tx1"/>
                </a:solidFill>
                <a:latin typeface="Barlow Light"/>
                <a:sym typeface="Wingdings" pitchFamily="2" charset="2"/>
              </a:rPr>
              <a:t> </a:t>
            </a:r>
            <a:r>
              <a:rPr lang="en-US" i="1" dirty="0">
                <a:solidFill>
                  <a:schemeClr val="tx1"/>
                </a:solidFill>
                <a:latin typeface="Barlow Light"/>
                <a:sym typeface="Barlow Light"/>
              </a:rPr>
              <a:t> increase engagement </a:t>
            </a:r>
          </a:p>
          <a:p>
            <a:pPr marL="628650" indent="-171450">
              <a:lnSpc>
                <a:spcPct val="107000"/>
              </a:lnSpc>
              <a:buFont typeface="Arial" panose="020B0604020202020204" pitchFamily="34" charset="0"/>
              <a:buChar char="•"/>
            </a:pPr>
            <a:r>
              <a:rPr lang="en-US" i="1" dirty="0">
                <a:solidFill>
                  <a:schemeClr val="tx1"/>
                </a:solidFill>
                <a:latin typeface="Barlow Light"/>
                <a:sym typeface="Barlow Light"/>
              </a:rPr>
              <a:t>Users will also be rewarded for participating in feedback activities and for sharing their opinion</a:t>
            </a:r>
          </a:p>
        </p:txBody>
      </p:sp>
      <p:pic>
        <p:nvPicPr>
          <p:cNvPr id="112" name="Picture 111" descr="Timeline&#10;&#10;Description automatically generated with medium confidence">
            <a:extLst>
              <a:ext uri="{FF2B5EF4-FFF2-40B4-BE49-F238E27FC236}">
                <a16:creationId xmlns:a16="http://schemas.microsoft.com/office/drawing/2014/main" id="{3F5D541D-DCC8-0047-8D15-FAB0A7DD013F}"/>
              </a:ext>
            </a:extLst>
          </p:cNvPr>
          <p:cNvPicPr>
            <a:picLocks noChangeAspect="1"/>
          </p:cNvPicPr>
          <p:nvPr/>
        </p:nvPicPr>
        <p:blipFill>
          <a:blip r:embed="rId3"/>
          <a:stretch>
            <a:fillRect/>
          </a:stretch>
        </p:blipFill>
        <p:spPr>
          <a:xfrm>
            <a:off x="1017628" y="1954291"/>
            <a:ext cx="3678734" cy="2629347"/>
          </a:xfrm>
          <a:prstGeom prst="rect">
            <a:avLst/>
          </a:prstGeom>
        </p:spPr>
      </p:pic>
    </p:spTree>
    <p:extLst>
      <p:ext uri="{BB962C8B-B14F-4D97-AF65-F5344CB8AC3E}">
        <p14:creationId xmlns:p14="http://schemas.microsoft.com/office/powerpoint/2010/main" val="1317777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416"/>
        <p:cNvGrpSpPr/>
        <p:nvPr/>
      </p:nvGrpSpPr>
      <p:grpSpPr>
        <a:xfrm>
          <a:off x="0" y="0"/>
          <a:ext cx="0" cy="0"/>
          <a:chOff x="0" y="0"/>
          <a:chExt cx="0" cy="0"/>
        </a:xfrm>
      </p:grpSpPr>
      <p:sp>
        <p:nvSpPr>
          <p:cNvPr id="2417" name="Google Shape;2417;p4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Thank you!</a:t>
            </a:r>
            <a:endParaRPr dirty="0"/>
          </a:p>
        </p:txBody>
      </p:sp>
      <p:sp>
        <p:nvSpPr>
          <p:cNvPr id="2418" name="Google Shape;2418;p4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15</a:t>
            </a:fld>
            <a:endParaRPr/>
          </a:p>
        </p:txBody>
      </p:sp>
      <p:pic>
        <p:nvPicPr>
          <p:cNvPr id="2419" name="Google Shape;2419;p44"/>
          <p:cNvPicPr preferRelativeResize="0"/>
          <p:nvPr/>
        </p:nvPicPr>
        <p:blipFill>
          <a:blip r:embed="rId3"/>
          <a:stretch>
            <a:fillRect/>
          </a:stretch>
        </p:blipFill>
        <p:spPr>
          <a:xfrm>
            <a:off x="855300" y="1760575"/>
            <a:ext cx="1489200" cy="1489200"/>
          </a:xfrm>
          <a:prstGeom prst="ellipse">
            <a:avLst/>
          </a:prstGeom>
          <a:noFill/>
          <a:ln>
            <a:noFill/>
          </a:ln>
        </p:spPr>
      </p:pic>
      <p:sp>
        <p:nvSpPr>
          <p:cNvPr id="2420" name="Google Shape;2420;p44"/>
          <p:cNvSpPr txBox="1"/>
          <p:nvPr/>
        </p:nvSpPr>
        <p:spPr>
          <a:xfrm>
            <a:off x="86032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1200" b="1" dirty="0">
                <a:solidFill>
                  <a:schemeClr val="dk1"/>
                </a:solidFill>
                <a:latin typeface="Barlow"/>
                <a:ea typeface="Barlow"/>
                <a:cs typeface="Barlow"/>
                <a:sym typeface="Barlow"/>
              </a:rPr>
              <a:t>Vasilis </a:t>
            </a:r>
            <a:r>
              <a:rPr lang="en-US" sz="1200" b="1" dirty="0" err="1">
                <a:solidFill>
                  <a:schemeClr val="dk1"/>
                </a:solidFill>
                <a:latin typeface="Barlow"/>
                <a:ea typeface="Barlow"/>
                <a:cs typeface="Barlow"/>
                <a:sym typeface="Barlow"/>
              </a:rPr>
              <a:t>Philippou</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pic>
        <p:nvPicPr>
          <p:cNvPr id="2421" name="Google Shape;2421;p44"/>
          <p:cNvPicPr preferRelativeResize="0"/>
          <p:nvPr/>
        </p:nvPicPr>
        <p:blipFill>
          <a:blip r:embed="rId4"/>
          <a:stretch>
            <a:fillRect/>
          </a:stretch>
        </p:blipFill>
        <p:spPr>
          <a:xfrm>
            <a:off x="2835025" y="1759975"/>
            <a:ext cx="1489200" cy="1489200"/>
          </a:xfrm>
          <a:prstGeom prst="ellipse">
            <a:avLst/>
          </a:prstGeom>
          <a:noFill/>
          <a:ln>
            <a:noFill/>
          </a:ln>
        </p:spPr>
      </p:pic>
      <p:sp>
        <p:nvSpPr>
          <p:cNvPr id="2422" name="Google Shape;2422;p44"/>
          <p:cNvSpPr txBox="1"/>
          <p:nvPr/>
        </p:nvSpPr>
        <p:spPr>
          <a:xfrm>
            <a:off x="284005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1200" b="1" dirty="0" err="1">
                <a:solidFill>
                  <a:schemeClr val="dk1"/>
                </a:solidFill>
                <a:latin typeface="Barlow"/>
                <a:ea typeface="Barlow"/>
                <a:cs typeface="Barlow"/>
                <a:sym typeface="Barlow"/>
              </a:rPr>
              <a:t>Sofiana</a:t>
            </a:r>
            <a:r>
              <a:rPr lang="en-US" sz="1200" b="1" dirty="0">
                <a:solidFill>
                  <a:schemeClr val="dk1"/>
                </a:solidFill>
                <a:latin typeface="Barlow"/>
                <a:ea typeface="Barlow"/>
                <a:cs typeface="Barlow"/>
                <a:sym typeface="Barlow"/>
              </a:rPr>
              <a:t> </a:t>
            </a:r>
            <a:r>
              <a:rPr lang="en-US" sz="1200" b="1" dirty="0" err="1">
                <a:solidFill>
                  <a:schemeClr val="dk1"/>
                </a:solidFill>
                <a:latin typeface="Barlow"/>
                <a:ea typeface="Barlow"/>
                <a:cs typeface="Barlow"/>
                <a:sym typeface="Barlow"/>
              </a:rPr>
              <a:t>Theocari</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lang="it-IT" dirty="0">
              <a:latin typeface="Barlow"/>
              <a:ea typeface="Barlow"/>
              <a:cs typeface="Barlow"/>
              <a:sym typeface="Barlow"/>
            </a:endParaRPr>
          </a:p>
        </p:txBody>
      </p:sp>
      <p:pic>
        <p:nvPicPr>
          <p:cNvPr id="2423" name="Google Shape;2423;p44"/>
          <p:cNvPicPr preferRelativeResize="0"/>
          <p:nvPr/>
        </p:nvPicPr>
        <p:blipFill>
          <a:blip r:embed="rId5"/>
          <a:stretch>
            <a:fillRect/>
          </a:stretch>
        </p:blipFill>
        <p:spPr>
          <a:xfrm>
            <a:off x="4814750" y="1759975"/>
            <a:ext cx="1489200" cy="1489200"/>
          </a:xfrm>
          <a:prstGeom prst="ellipse">
            <a:avLst/>
          </a:prstGeom>
          <a:noFill/>
          <a:ln>
            <a:noFill/>
          </a:ln>
        </p:spPr>
      </p:pic>
      <p:sp>
        <p:nvSpPr>
          <p:cNvPr id="2424" name="Google Shape;2424;p44"/>
          <p:cNvSpPr txBox="1"/>
          <p:nvPr/>
        </p:nvSpPr>
        <p:spPr>
          <a:xfrm>
            <a:off x="48197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1200" b="1" dirty="0">
                <a:solidFill>
                  <a:schemeClr val="dk1"/>
                </a:solidFill>
                <a:latin typeface="Barlow"/>
                <a:ea typeface="Barlow"/>
                <a:cs typeface="Barlow"/>
                <a:sym typeface="Barlow"/>
              </a:rPr>
              <a:t>Mira Debs</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pic>
        <p:nvPicPr>
          <p:cNvPr id="2425" name="Google Shape;2425;p44"/>
          <p:cNvPicPr preferRelativeResize="0"/>
          <p:nvPr/>
        </p:nvPicPr>
        <p:blipFill>
          <a:blip r:embed="rId6"/>
          <a:stretch>
            <a:fillRect/>
          </a:stretch>
        </p:blipFill>
        <p:spPr>
          <a:xfrm>
            <a:off x="6794475" y="1760575"/>
            <a:ext cx="1489200" cy="1489200"/>
          </a:xfrm>
          <a:prstGeom prst="ellipse">
            <a:avLst/>
          </a:prstGeom>
          <a:noFill/>
          <a:ln>
            <a:noFill/>
          </a:ln>
        </p:spPr>
      </p:pic>
      <p:sp>
        <p:nvSpPr>
          <p:cNvPr id="2426" name="Google Shape;2426;p44"/>
          <p:cNvSpPr txBox="1"/>
          <p:nvPr/>
        </p:nvSpPr>
        <p:spPr>
          <a:xfrm>
            <a:off x="6799500" y="3379000"/>
            <a:ext cx="1489200" cy="734100"/>
          </a:xfrm>
          <a:prstGeom prst="rect">
            <a:avLst/>
          </a:prstGeom>
          <a:noFill/>
          <a:ln>
            <a:noFill/>
          </a:ln>
        </p:spPr>
        <p:txBody>
          <a:bodyPr spcFirstLastPara="1" wrap="square" lIns="0" tIns="0" rIns="0" bIns="0" anchor="t" anchorCtr="0">
            <a:noAutofit/>
          </a:bodyPr>
          <a:lstStyle/>
          <a:p>
            <a:pPr lvl="0" algn="ctr"/>
            <a:r>
              <a:rPr lang="it-IT" sz="1200" b="1" dirty="0">
                <a:solidFill>
                  <a:schemeClr val="dk1"/>
                </a:solidFill>
                <a:latin typeface="Barlow"/>
                <a:ea typeface="Barlow"/>
                <a:cs typeface="Barlow"/>
                <a:sym typeface="Barlow"/>
              </a:rPr>
              <a:t>Nicholas AI-</a:t>
            </a:r>
            <a:r>
              <a:rPr lang="it-IT" sz="1200" b="1" dirty="0" err="1">
                <a:solidFill>
                  <a:schemeClr val="dk1"/>
                </a:solidFill>
                <a:latin typeface="Barlow"/>
                <a:ea typeface="Barlow"/>
                <a:cs typeface="Barlow"/>
                <a:sym typeface="Barlow"/>
              </a:rPr>
              <a:t>Rehany</a:t>
            </a:r>
            <a:endParaRPr lang="it-IT" sz="1200" b="1" dirty="0">
              <a:solidFill>
                <a:schemeClr val="dk1"/>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spTree>
    <p:extLst>
      <p:ext uri="{BB962C8B-B14F-4D97-AF65-F5344CB8AC3E}">
        <p14:creationId xmlns:p14="http://schemas.microsoft.com/office/powerpoint/2010/main" val="4247496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2</a:t>
            </a:fld>
            <a:endParaRPr>
              <a:solidFill>
                <a:schemeClr val="accent2"/>
              </a:solidFill>
            </a:endParaRPr>
          </a:p>
        </p:txBody>
      </p:sp>
      <p:sp>
        <p:nvSpPr>
          <p:cNvPr id="2014" name="Google Shape;2014;p32"/>
          <p:cNvSpPr txBox="1">
            <a:spLocks noGrp="1"/>
          </p:cNvSpPr>
          <p:nvPr>
            <p:ph type="body" idx="4294967295"/>
          </p:nvPr>
        </p:nvSpPr>
        <p:spPr>
          <a:xfrm>
            <a:off x="4660503" y="-27041"/>
            <a:ext cx="3423400" cy="2087100"/>
          </a:xfrm>
          <a:prstGeom prst="rect">
            <a:avLst/>
          </a:prstGeom>
        </p:spPr>
        <p:txBody>
          <a:bodyPr spcFirstLastPara="1" wrap="square" lIns="0" tIns="0" rIns="0" bIns="0" anchor="ctr" anchorCtr="0">
            <a:noAutofit/>
          </a:bodyPr>
          <a:lstStyle/>
          <a:p>
            <a:pPr marL="0" lvl="0" indent="0" algn="ctr" rtl="0">
              <a:spcBef>
                <a:spcPts val="600"/>
              </a:spcBef>
              <a:spcAft>
                <a:spcPts val="0"/>
              </a:spcAft>
              <a:buNone/>
            </a:pPr>
            <a:r>
              <a:rPr lang="en-US" sz="3000" b="1" dirty="0">
                <a:solidFill>
                  <a:srgbClr val="00ACFF"/>
                </a:solidFill>
                <a:latin typeface="Raleway Thin"/>
                <a:ea typeface="Raleway Thin"/>
                <a:cs typeface="Raleway Thin"/>
                <a:sym typeface="Raleway Thin"/>
              </a:rPr>
              <a:t>App Interface</a:t>
            </a:r>
            <a:endParaRPr lang="en" sz="2400" dirty="0">
              <a:solidFill>
                <a:schemeClr val="lt1"/>
              </a:solidFill>
            </a:endParaRPr>
          </a:p>
          <a:p>
            <a:pPr marL="0" lvl="0" indent="0" algn="ctr" rtl="0">
              <a:spcBef>
                <a:spcPts val="600"/>
              </a:spcBef>
              <a:spcAft>
                <a:spcPts val="0"/>
              </a:spcAft>
              <a:buNone/>
            </a:pPr>
            <a:r>
              <a:rPr lang="en" sz="2400" dirty="0">
                <a:solidFill>
                  <a:schemeClr val="tx1"/>
                </a:solidFill>
              </a:rPr>
              <a:t>Part 1</a:t>
            </a:r>
            <a:endParaRPr sz="2400" dirty="0">
              <a:solidFill>
                <a:schemeClr val="lt1"/>
              </a:solidFill>
            </a:endParaRPr>
          </a:p>
        </p:txBody>
      </p:sp>
      <p:grpSp>
        <p:nvGrpSpPr>
          <p:cNvPr id="2015" name="Google Shape;2015;p32"/>
          <p:cNvGrpSpPr/>
          <p:nvPr/>
        </p:nvGrpSpPr>
        <p:grpSpPr>
          <a:xfrm flipH="1">
            <a:off x="5917569" y="1835695"/>
            <a:ext cx="1042234" cy="2747998"/>
            <a:chOff x="2217389" y="2145281"/>
            <a:chExt cx="771968" cy="2035404"/>
          </a:xfrm>
        </p:grpSpPr>
        <p:sp>
          <p:nvSpPr>
            <p:cNvPr id="2016" name="Google Shape;2016;p32"/>
            <p:cNvSpPr/>
            <p:nvPr/>
          </p:nvSpPr>
          <p:spPr>
            <a:xfrm>
              <a:off x="2315715" y="3791112"/>
              <a:ext cx="673642" cy="389572"/>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7" name="Google Shape;2017;p32"/>
            <p:cNvSpPr/>
            <p:nvPr/>
          </p:nvSpPr>
          <p:spPr>
            <a:xfrm>
              <a:off x="2657140" y="3935803"/>
              <a:ext cx="195392" cy="151201"/>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8" name="Google Shape;2018;p32"/>
            <p:cNvSpPr/>
            <p:nvPr/>
          </p:nvSpPr>
          <p:spPr>
            <a:xfrm>
              <a:off x="2658204" y="3985466"/>
              <a:ext cx="194423" cy="10160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2457350" y="3860101"/>
              <a:ext cx="195266" cy="145651"/>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2457756" y="3906656"/>
              <a:ext cx="194423" cy="101614"/>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2506461" y="2987362"/>
              <a:ext cx="335881" cy="96476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2582229" y="2387101"/>
              <a:ext cx="215046" cy="209600"/>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2243240" y="2453762"/>
              <a:ext cx="324472" cy="46349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2217389" y="2839467"/>
              <a:ext cx="154848" cy="10134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2221873" y="2861121"/>
              <a:ext cx="101110" cy="8428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2506235" y="2416390"/>
              <a:ext cx="349777" cy="70423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2790960" y="2560359"/>
              <a:ext cx="135542" cy="62211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2573358" y="2169926"/>
              <a:ext cx="232033" cy="2830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2582180" y="2145281"/>
              <a:ext cx="245303" cy="242358"/>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2773661" y="2522433"/>
              <a:ext cx="151977" cy="206889"/>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2459309" y="2417031"/>
              <a:ext cx="123487" cy="199128"/>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7" name="Video_21-12-08_19-30-27">
            <a:hlinkClick r:id="" action="ppaction://media"/>
            <a:extLst>
              <a:ext uri="{FF2B5EF4-FFF2-40B4-BE49-F238E27FC236}">
                <a16:creationId xmlns:a16="http://schemas.microsoft.com/office/drawing/2014/main" id="{05B0C16D-0516-BF4C-9ACE-E83BAAF3C5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32952" y="356663"/>
            <a:ext cx="2437855" cy="4450596"/>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21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7"/>
                                        </p:tgtEl>
                                      </p:cBhvr>
                                    </p:cmd>
                                  </p:childTnLst>
                                </p:cTn>
                              </p:par>
                            </p:childTnLst>
                          </p:cTn>
                        </p:par>
                      </p:childTnLst>
                    </p:cTn>
                  </p:par>
                </p:childTnLst>
              </p:cTn>
              <p:nextCondLst>
                <p:cond evt="onClick" delay="0">
                  <p:tgtEl>
                    <p:spTgt spid="27"/>
                  </p:tgtEl>
                </p:cond>
              </p:nextCondLst>
            </p:seq>
            <p:video>
              <p:cMediaNode vol="80000">
                <p:cTn id="12" fill="hold" display="0">
                  <p:stCondLst>
                    <p:cond delay="indefinite"/>
                  </p:stCondLst>
                </p:cTn>
                <p:tgtEl>
                  <p:spTgt spid="27"/>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3</a:t>
            </a:fld>
            <a:endParaRPr>
              <a:solidFill>
                <a:schemeClr val="accent2"/>
              </a:solidFill>
            </a:endParaRPr>
          </a:p>
        </p:txBody>
      </p:sp>
      <p:sp>
        <p:nvSpPr>
          <p:cNvPr id="2014" name="Google Shape;2014;p32"/>
          <p:cNvSpPr txBox="1">
            <a:spLocks noGrp="1"/>
          </p:cNvSpPr>
          <p:nvPr>
            <p:ph type="body" idx="4294967295"/>
          </p:nvPr>
        </p:nvSpPr>
        <p:spPr>
          <a:xfrm>
            <a:off x="4660503" y="-27041"/>
            <a:ext cx="3423400" cy="2087100"/>
          </a:xfrm>
          <a:prstGeom prst="rect">
            <a:avLst/>
          </a:prstGeom>
        </p:spPr>
        <p:txBody>
          <a:bodyPr spcFirstLastPara="1" wrap="square" lIns="0" tIns="0" rIns="0" bIns="0" anchor="ctr" anchorCtr="0">
            <a:noAutofit/>
          </a:bodyPr>
          <a:lstStyle/>
          <a:p>
            <a:pPr marL="0" lvl="0" indent="0" algn="ctr" rtl="0">
              <a:spcBef>
                <a:spcPts val="600"/>
              </a:spcBef>
              <a:spcAft>
                <a:spcPts val="0"/>
              </a:spcAft>
              <a:buNone/>
            </a:pPr>
            <a:r>
              <a:rPr lang="en-US" sz="3000" b="1" dirty="0">
                <a:solidFill>
                  <a:srgbClr val="00ACFF"/>
                </a:solidFill>
                <a:latin typeface="Raleway Thin"/>
                <a:ea typeface="Raleway Thin"/>
                <a:cs typeface="Raleway Thin"/>
                <a:sym typeface="Raleway Thin"/>
              </a:rPr>
              <a:t>App Interface</a:t>
            </a:r>
            <a:endParaRPr lang="en" sz="2400" dirty="0">
              <a:solidFill>
                <a:schemeClr val="lt1"/>
              </a:solidFill>
            </a:endParaRPr>
          </a:p>
          <a:p>
            <a:pPr marL="0" lvl="0" indent="0" algn="ctr" rtl="0">
              <a:spcBef>
                <a:spcPts val="600"/>
              </a:spcBef>
              <a:spcAft>
                <a:spcPts val="0"/>
              </a:spcAft>
              <a:buNone/>
            </a:pPr>
            <a:r>
              <a:rPr lang="en" sz="2400" dirty="0">
                <a:solidFill>
                  <a:schemeClr val="tx1"/>
                </a:solidFill>
              </a:rPr>
              <a:t>Part 2</a:t>
            </a:r>
            <a:endParaRPr sz="2400" dirty="0">
              <a:solidFill>
                <a:schemeClr val="lt1"/>
              </a:solidFill>
            </a:endParaRPr>
          </a:p>
        </p:txBody>
      </p:sp>
      <p:grpSp>
        <p:nvGrpSpPr>
          <p:cNvPr id="22" name="Google Shape;1986;p31">
            <a:extLst>
              <a:ext uri="{FF2B5EF4-FFF2-40B4-BE49-F238E27FC236}">
                <a16:creationId xmlns:a16="http://schemas.microsoft.com/office/drawing/2014/main" id="{DC08BA6B-EB13-2F40-8FC2-7C25B84C712C}"/>
              </a:ext>
            </a:extLst>
          </p:cNvPr>
          <p:cNvGrpSpPr/>
          <p:nvPr/>
        </p:nvGrpSpPr>
        <p:grpSpPr>
          <a:xfrm>
            <a:off x="5851230" y="1888938"/>
            <a:ext cx="1041945" cy="2747812"/>
            <a:chOff x="2217389" y="2145281"/>
            <a:chExt cx="771754" cy="2035265"/>
          </a:xfrm>
        </p:grpSpPr>
        <p:sp>
          <p:nvSpPr>
            <p:cNvPr id="23" name="Google Shape;1987;p31">
              <a:extLst>
                <a:ext uri="{FF2B5EF4-FFF2-40B4-BE49-F238E27FC236}">
                  <a16:creationId xmlns:a16="http://schemas.microsoft.com/office/drawing/2014/main" id="{33EC950D-6197-5C4B-82F7-D5E6D6CDC6F2}"/>
                </a:ext>
              </a:extLst>
            </p:cNvPr>
            <p:cNvSpPr/>
            <p:nvPr/>
          </p:nvSpPr>
          <p:spPr>
            <a:xfrm>
              <a:off x="2315715" y="3791112"/>
              <a:ext cx="673428" cy="389434"/>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988;p31">
              <a:extLst>
                <a:ext uri="{FF2B5EF4-FFF2-40B4-BE49-F238E27FC236}">
                  <a16:creationId xmlns:a16="http://schemas.microsoft.com/office/drawing/2014/main" id="{E08BB22F-3648-EC49-BE55-BAC089227A28}"/>
                </a:ext>
              </a:extLst>
            </p:cNvPr>
            <p:cNvSpPr/>
            <p:nvPr/>
          </p:nvSpPr>
          <p:spPr>
            <a:xfrm>
              <a:off x="2657140" y="3935803"/>
              <a:ext cx="195329" cy="151148"/>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989;p31">
              <a:extLst>
                <a:ext uri="{FF2B5EF4-FFF2-40B4-BE49-F238E27FC236}">
                  <a16:creationId xmlns:a16="http://schemas.microsoft.com/office/drawing/2014/main" id="{C55794AD-1512-314C-8BCC-D25A81B39C40}"/>
                </a:ext>
              </a:extLst>
            </p:cNvPr>
            <p:cNvSpPr/>
            <p:nvPr/>
          </p:nvSpPr>
          <p:spPr>
            <a:xfrm>
              <a:off x="2658204" y="3985466"/>
              <a:ext cx="194361" cy="1015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990;p31">
              <a:extLst>
                <a:ext uri="{FF2B5EF4-FFF2-40B4-BE49-F238E27FC236}">
                  <a16:creationId xmlns:a16="http://schemas.microsoft.com/office/drawing/2014/main" id="{02E7BE5B-AC06-2C4D-A107-3AB6C94BD8CC}"/>
                </a:ext>
              </a:extLst>
            </p:cNvPr>
            <p:cNvSpPr/>
            <p:nvPr/>
          </p:nvSpPr>
          <p:spPr>
            <a:xfrm>
              <a:off x="2457350" y="3860101"/>
              <a:ext cx="195204" cy="145599"/>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991;p31">
              <a:extLst>
                <a:ext uri="{FF2B5EF4-FFF2-40B4-BE49-F238E27FC236}">
                  <a16:creationId xmlns:a16="http://schemas.microsoft.com/office/drawing/2014/main" id="{C32E74A0-79A0-4540-ACCB-7CA6F6A60846}"/>
                </a:ext>
              </a:extLst>
            </p:cNvPr>
            <p:cNvSpPr/>
            <p:nvPr/>
          </p:nvSpPr>
          <p:spPr>
            <a:xfrm>
              <a:off x="2457756" y="3906656"/>
              <a:ext cx="194361" cy="1015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992;p31">
              <a:extLst>
                <a:ext uri="{FF2B5EF4-FFF2-40B4-BE49-F238E27FC236}">
                  <a16:creationId xmlns:a16="http://schemas.microsoft.com/office/drawing/2014/main" id="{3895F7F9-1841-6548-A641-77BF36D43FB5}"/>
                </a:ext>
              </a:extLst>
            </p:cNvPr>
            <p:cNvSpPr/>
            <p:nvPr/>
          </p:nvSpPr>
          <p:spPr>
            <a:xfrm>
              <a:off x="2506461" y="2987362"/>
              <a:ext cx="335774" cy="964424"/>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993;p31">
              <a:extLst>
                <a:ext uri="{FF2B5EF4-FFF2-40B4-BE49-F238E27FC236}">
                  <a16:creationId xmlns:a16="http://schemas.microsoft.com/office/drawing/2014/main" id="{5191D795-4031-4842-9F62-822B001EE19B}"/>
                </a:ext>
              </a:extLst>
            </p:cNvPr>
            <p:cNvSpPr/>
            <p:nvPr/>
          </p:nvSpPr>
          <p:spPr>
            <a:xfrm>
              <a:off x="2582229" y="2387101"/>
              <a:ext cx="214978" cy="209526"/>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994;p31">
              <a:extLst>
                <a:ext uri="{FF2B5EF4-FFF2-40B4-BE49-F238E27FC236}">
                  <a16:creationId xmlns:a16="http://schemas.microsoft.com/office/drawing/2014/main" id="{9EF8D162-BE9F-734D-9EAE-D77DEFDD9A4B}"/>
                </a:ext>
              </a:extLst>
            </p:cNvPr>
            <p:cNvSpPr/>
            <p:nvPr/>
          </p:nvSpPr>
          <p:spPr>
            <a:xfrm>
              <a:off x="2243240" y="2453762"/>
              <a:ext cx="324369" cy="463332"/>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995;p31">
              <a:extLst>
                <a:ext uri="{FF2B5EF4-FFF2-40B4-BE49-F238E27FC236}">
                  <a16:creationId xmlns:a16="http://schemas.microsoft.com/office/drawing/2014/main" id="{AF2B7864-534D-E14B-BDAF-B1B553D6BF27}"/>
                </a:ext>
              </a:extLst>
            </p:cNvPr>
            <p:cNvSpPr/>
            <p:nvPr/>
          </p:nvSpPr>
          <p:spPr>
            <a:xfrm>
              <a:off x="2217389" y="2839467"/>
              <a:ext cx="154799" cy="101310"/>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996;p31">
              <a:extLst>
                <a:ext uri="{FF2B5EF4-FFF2-40B4-BE49-F238E27FC236}">
                  <a16:creationId xmlns:a16="http://schemas.microsoft.com/office/drawing/2014/main" id="{ED291835-2CCB-1D47-A5DB-4E060C517F67}"/>
                </a:ext>
              </a:extLst>
            </p:cNvPr>
            <p:cNvSpPr/>
            <p:nvPr/>
          </p:nvSpPr>
          <p:spPr>
            <a:xfrm>
              <a:off x="2221873" y="2861121"/>
              <a:ext cx="101078" cy="8425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997;p31">
              <a:extLst>
                <a:ext uri="{FF2B5EF4-FFF2-40B4-BE49-F238E27FC236}">
                  <a16:creationId xmlns:a16="http://schemas.microsoft.com/office/drawing/2014/main" id="{5567AB3F-6A89-734D-A99F-A73087CD1D72}"/>
                </a:ext>
              </a:extLst>
            </p:cNvPr>
            <p:cNvSpPr/>
            <p:nvPr/>
          </p:nvSpPr>
          <p:spPr>
            <a:xfrm>
              <a:off x="2506235" y="2416390"/>
              <a:ext cx="349666" cy="70398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998;p31">
              <a:extLst>
                <a:ext uri="{FF2B5EF4-FFF2-40B4-BE49-F238E27FC236}">
                  <a16:creationId xmlns:a16="http://schemas.microsoft.com/office/drawing/2014/main" id="{B92FECDE-A619-CD44-B969-0EB5EA56EC73}"/>
                </a:ext>
              </a:extLst>
            </p:cNvPr>
            <p:cNvSpPr/>
            <p:nvPr/>
          </p:nvSpPr>
          <p:spPr>
            <a:xfrm>
              <a:off x="2790960" y="2560359"/>
              <a:ext cx="135498" cy="621896"/>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999;p31">
              <a:extLst>
                <a:ext uri="{FF2B5EF4-FFF2-40B4-BE49-F238E27FC236}">
                  <a16:creationId xmlns:a16="http://schemas.microsoft.com/office/drawing/2014/main" id="{D6BB14E5-6FE7-3844-AF91-8BA9863EA1E2}"/>
                </a:ext>
              </a:extLst>
            </p:cNvPr>
            <p:cNvSpPr/>
            <p:nvPr/>
          </p:nvSpPr>
          <p:spPr>
            <a:xfrm>
              <a:off x="2573358" y="2169926"/>
              <a:ext cx="231959" cy="2829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000;p31">
              <a:extLst>
                <a:ext uri="{FF2B5EF4-FFF2-40B4-BE49-F238E27FC236}">
                  <a16:creationId xmlns:a16="http://schemas.microsoft.com/office/drawing/2014/main" id="{DFBCA9DE-B37A-5943-B882-074EEB1972FA}"/>
                </a:ext>
              </a:extLst>
            </p:cNvPr>
            <p:cNvSpPr/>
            <p:nvPr/>
          </p:nvSpPr>
          <p:spPr>
            <a:xfrm>
              <a:off x="2582180" y="2145281"/>
              <a:ext cx="245225" cy="242272"/>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001;p31">
              <a:extLst>
                <a:ext uri="{FF2B5EF4-FFF2-40B4-BE49-F238E27FC236}">
                  <a16:creationId xmlns:a16="http://schemas.microsoft.com/office/drawing/2014/main" id="{84DCB129-7963-0A44-B262-B0EBCDBF99B6}"/>
                </a:ext>
              </a:extLst>
            </p:cNvPr>
            <p:cNvSpPr/>
            <p:nvPr/>
          </p:nvSpPr>
          <p:spPr>
            <a:xfrm>
              <a:off x="2773661" y="2522433"/>
              <a:ext cx="151929" cy="206815"/>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002;p31">
              <a:extLst>
                <a:ext uri="{FF2B5EF4-FFF2-40B4-BE49-F238E27FC236}">
                  <a16:creationId xmlns:a16="http://schemas.microsoft.com/office/drawing/2014/main" id="{0D8778A5-2CFD-2446-A7B7-73C3D71FCCA3}"/>
                </a:ext>
              </a:extLst>
            </p:cNvPr>
            <p:cNvSpPr/>
            <p:nvPr/>
          </p:nvSpPr>
          <p:spPr>
            <a:xfrm>
              <a:off x="2459309" y="2417031"/>
              <a:ext cx="123448" cy="199057"/>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0" name="Video_21-12-08_19-34-23">
            <a:hlinkClick r:id="" action="ppaction://media"/>
            <a:extLst>
              <a:ext uri="{FF2B5EF4-FFF2-40B4-BE49-F238E27FC236}">
                <a16:creationId xmlns:a16="http://schemas.microsoft.com/office/drawing/2014/main" id="{03B82500-E7A4-9344-AA81-E96BA24AB45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80585" y="367469"/>
            <a:ext cx="2439385" cy="4475936"/>
          </a:xfrm>
          <a:prstGeom prst="rect">
            <a:avLst/>
          </a:prstGeom>
          <a:noFill/>
        </p:spPr>
      </p:pic>
    </p:spTree>
    <p:extLst>
      <p:ext uri="{BB962C8B-B14F-4D97-AF65-F5344CB8AC3E}">
        <p14:creationId xmlns:p14="http://schemas.microsoft.com/office/powerpoint/2010/main" val="128154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68"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0"/>
                                        </p:tgtEl>
                                      </p:cBhvr>
                                    </p:cmd>
                                  </p:childTnLst>
                                </p:cTn>
                              </p:par>
                            </p:childTnLst>
                          </p:cTn>
                        </p:par>
                      </p:childTnLst>
                    </p:cTn>
                  </p:par>
                </p:childTnLst>
              </p:cTn>
              <p:nextCondLst>
                <p:cond evt="onClick" delay="0">
                  <p:tgtEl>
                    <p:spTgt spid="40"/>
                  </p:tgtEl>
                </p:cond>
              </p:nextCondLst>
            </p:seq>
            <p:video>
              <p:cMediaNode vol="80000">
                <p:cTn id="12" fill="hold" display="0">
                  <p:stCondLst>
                    <p:cond delay="indefinite"/>
                  </p:stCondLst>
                </p:cTn>
                <p:tgtEl>
                  <p:spTgt spid="40"/>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4</a:t>
            </a:fld>
            <a:endParaRPr>
              <a:solidFill>
                <a:schemeClr val="accent2"/>
              </a:solidFill>
            </a:endParaRPr>
          </a:p>
        </p:txBody>
      </p:sp>
      <p:grpSp>
        <p:nvGrpSpPr>
          <p:cNvPr id="40" name="Google Shape;1748;p30">
            <a:extLst>
              <a:ext uri="{FF2B5EF4-FFF2-40B4-BE49-F238E27FC236}">
                <a16:creationId xmlns:a16="http://schemas.microsoft.com/office/drawing/2014/main" id="{CCD31033-E083-DD41-BF59-360E8B7A484D}"/>
              </a:ext>
            </a:extLst>
          </p:cNvPr>
          <p:cNvGrpSpPr/>
          <p:nvPr/>
        </p:nvGrpSpPr>
        <p:grpSpPr>
          <a:xfrm>
            <a:off x="5493457" y="1470073"/>
            <a:ext cx="2596372" cy="2900838"/>
            <a:chOff x="2181300" y="231400"/>
            <a:chExt cx="4262637" cy="4762499"/>
          </a:xfrm>
        </p:grpSpPr>
        <p:sp>
          <p:nvSpPr>
            <p:cNvPr id="41" name="Google Shape;1749;p30">
              <a:extLst>
                <a:ext uri="{FF2B5EF4-FFF2-40B4-BE49-F238E27FC236}">
                  <a16:creationId xmlns:a16="http://schemas.microsoft.com/office/drawing/2014/main" id="{2ED1D42F-F0B0-D842-8FC4-D74AA3839D86}"/>
                </a:ext>
              </a:extLst>
            </p:cNvPr>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750;p30">
              <a:extLst>
                <a:ext uri="{FF2B5EF4-FFF2-40B4-BE49-F238E27FC236}">
                  <a16:creationId xmlns:a16="http://schemas.microsoft.com/office/drawing/2014/main" id="{441A39B6-E291-2B47-BF33-5FEC02194403}"/>
                </a:ext>
              </a:extLst>
            </p:cNvPr>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751;p30">
              <a:extLst>
                <a:ext uri="{FF2B5EF4-FFF2-40B4-BE49-F238E27FC236}">
                  <a16:creationId xmlns:a16="http://schemas.microsoft.com/office/drawing/2014/main" id="{D0314C87-1691-E747-8ECD-F575930B68C5}"/>
                </a:ext>
              </a:extLst>
            </p:cNvPr>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752;p30">
              <a:extLst>
                <a:ext uri="{FF2B5EF4-FFF2-40B4-BE49-F238E27FC236}">
                  <a16:creationId xmlns:a16="http://schemas.microsoft.com/office/drawing/2014/main" id="{5BA69169-9259-444A-A2E3-6F5ABE34239F}"/>
                </a:ext>
              </a:extLst>
            </p:cNvPr>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753;p30">
              <a:extLst>
                <a:ext uri="{FF2B5EF4-FFF2-40B4-BE49-F238E27FC236}">
                  <a16:creationId xmlns:a16="http://schemas.microsoft.com/office/drawing/2014/main" id="{E400CB15-BA50-BC4A-AA1A-B3DB30FBF7EE}"/>
                </a:ext>
              </a:extLst>
            </p:cNvPr>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754;p30">
              <a:extLst>
                <a:ext uri="{FF2B5EF4-FFF2-40B4-BE49-F238E27FC236}">
                  <a16:creationId xmlns:a16="http://schemas.microsoft.com/office/drawing/2014/main" id="{EBE29040-68F1-7044-9306-952E9FEF50D7}"/>
                </a:ext>
              </a:extLst>
            </p:cNvPr>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755;p30">
              <a:extLst>
                <a:ext uri="{FF2B5EF4-FFF2-40B4-BE49-F238E27FC236}">
                  <a16:creationId xmlns:a16="http://schemas.microsoft.com/office/drawing/2014/main" id="{7FE168B4-7B87-1D4C-B486-56C82B3794B9}"/>
                </a:ext>
              </a:extLst>
            </p:cNvPr>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756;p30">
              <a:extLst>
                <a:ext uri="{FF2B5EF4-FFF2-40B4-BE49-F238E27FC236}">
                  <a16:creationId xmlns:a16="http://schemas.microsoft.com/office/drawing/2014/main" id="{4FA89F1D-E738-C345-A741-245FD39C165B}"/>
                </a:ext>
              </a:extLst>
            </p:cNvPr>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757;p30">
              <a:extLst>
                <a:ext uri="{FF2B5EF4-FFF2-40B4-BE49-F238E27FC236}">
                  <a16:creationId xmlns:a16="http://schemas.microsoft.com/office/drawing/2014/main" id="{E92298B5-8454-1C46-B409-99023E44F301}"/>
                </a:ext>
              </a:extLst>
            </p:cNvPr>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758;p30">
              <a:extLst>
                <a:ext uri="{FF2B5EF4-FFF2-40B4-BE49-F238E27FC236}">
                  <a16:creationId xmlns:a16="http://schemas.microsoft.com/office/drawing/2014/main" id="{1D5608C7-38EB-E249-AF6F-4C9B8AE07144}"/>
                </a:ext>
              </a:extLst>
            </p:cNvPr>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759;p30">
              <a:extLst>
                <a:ext uri="{FF2B5EF4-FFF2-40B4-BE49-F238E27FC236}">
                  <a16:creationId xmlns:a16="http://schemas.microsoft.com/office/drawing/2014/main" id="{42BB30EB-435E-DB4A-8B8C-E223A7B103CB}"/>
                </a:ext>
              </a:extLst>
            </p:cNvPr>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760;p30">
              <a:extLst>
                <a:ext uri="{FF2B5EF4-FFF2-40B4-BE49-F238E27FC236}">
                  <a16:creationId xmlns:a16="http://schemas.microsoft.com/office/drawing/2014/main" id="{443CBA8E-4163-4A4D-B9EE-5D4378EFE98A}"/>
                </a:ext>
              </a:extLst>
            </p:cNvPr>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761;p30">
              <a:extLst>
                <a:ext uri="{FF2B5EF4-FFF2-40B4-BE49-F238E27FC236}">
                  <a16:creationId xmlns:a16="http://schemas.microsoft.com/office/drawing/2014/main" id="{8BCBD966-B754-C04C-8CDC-30F83C372F54}"/>
                </a:ext>
              </a:extLst>
            </p:cNvPr>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762;p30">
              <a:extLst>
                <a:ext uri="{FF2B5EF4-FFF2-40B4-BE49-F238E27FC236}">
                  <a16:creationId xmlns:a16="http://schemas.microsoft.com/office/drawing/2014/main" id="{7B5BD3F0-0A6D-654B-BCFC-9AF0BA0C2ACA}"/>
                </a:ext>
              </a:extLst>
            </p:cNvPr>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763;p30">
              <a:extLst>
                <a:ext uri="{FF2B5EF4-FFF2-40B4-BE49-F238E27FC236}">
                  <a16:creationId xmlns:a16="http://schemas.microsoft.com/office/drawing/2014/main" id="{E121EF91-09C0-AF4A-865C-E8E293B42546}"/>
                </a:ext>
              </a:extLst>
            </p:cNvPr>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764;p30">
              <a:extLst>
                <a:ext uri="{FF2B5EF4-FFF2-40B4-BE49-F238E27FC236}">
                  <a16:creationId xmlns:a16="http://schemas.microsoft.com/office/drawing/2014/main" id="{F23FADDD-E661-B847-BB5A-22A2B3F6B451}"/>
                </a:ext>
              </a:extLst>
            </p:cNvPr>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765;p30">
              <a:extLst>
                <a:ext uri="{FF2B5EF4-FFF2-40B4-BE49-F238E27FC236}">
                  <a16:creationId xmlns:a16="http://schemas.microsoft.com/office/drawing/2014/main" id="{D0ABCFB0-21A6-1D41-84F0-418CC3A60242}"/>
                </a:ext>
              </a:extLst>
            </p:cNvPr>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766;p30">
              <a:extLst>
                <a:ext uri="{FF2B5EF4-FFF2-40B4-BE49-F238E27FC236}">
                  <a16:creationId xmlns:a16="http://schemas.microsoft.com/office/drawing/2014/main" id="{99AF854C-E692-2641-B6E8-A9F71F5C1556}"/>
                </a:ext>
              </a:extLst>
            </p:cNvPr>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767;p30">
              <a:extLst>
                <a:ext uri="{FF2B5EF4-FFF2-40B4-BE49-F238E27FC236}">
                  <a16:creationId xmlns:a16="http://schemas.microsoft.com/office/drawing/2014/main" id="{162697A3-D254-D44D-9C91-78F96280121D}"/>
                </a:ext>
              </a:extLst>
            </p:cNvPr>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768;p30">
              <a:extLst>
                <a:ext uri="{FF2B5EF4-FFF2-40B4-BE49-F238E27FC236}">
                  <a16:creationId xmlns:a16="http://schemas.microsoft.com/office/drawing/2014/main" id="{E18A7DC8-F609-E84C-8A6A-396C8240B761}"/>
                </a:ext>
              </a:extLst>
            </p:cNvPr>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769;p30">
              <a:extLst>
                <a:ext uri="{FF2B5EF4-FFF2-40B4-BE49-F238E27FC236}">
                  <a16:creationId xmlns:a16="http://schemas.microsoft.com/office/drawing/2014/main" id="{1349A0BD-8EDE-6645-AE81-15126A8E252C}"/>
                </a:ext>
              </a:extLst>
            </p:cNvPr>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770;p30">
              <a:extLst>
                <a:ext uri="{FF2B5EF4-FFF2-40B4-BE49-F238E27FC236}">
                  <a16:creationId xmlns:a16="http://schemas.microsoft.com/office/drawing/2014/main" id="{4F5029A7-1A14-3742-9F4F-F72728794D61}"/>
                </a:ext>
              </a:extLst>
            </p:cNvPr>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771;p30">
              <a:extLst>
                <a:ext uri="{FF2B5EF4-FFF2-40B4-BE49-F238E27FC236}">
                  <a16:creationId xmlns:a16="http://schemas.microsoft.com/office/drawing/2014/main" id="{150FEFB6-5AF8-EC48-9EDA-BB3FB683839D}"/>
                </a:ext>
              </a:extLst>
            </p:cNvPr>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772;p30">
              <a:extLst>
                <a:ext uri="{FF2B5EF4-FFF2-40B4-BE49-F238E27FC236}">
                  <a16:creationId xmlns:a16="http://schemas.microsoft.com/office/drawing/2014/main" id="{47C4E98E-596F-A549-AB2C-9C431AC24D6A}"/>
                </a:ext>
              </a:extLst>
            </p:cNvPr>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773;p30">
              <a:extLst>
                <a:ext uri="{FF2B5EF4-FFF2-40B4-BE49-F238E27FC236}">
                  <a16:creationId xmlns:a16="http://schemas.microsoft.com/office/drawing/2014/main" id="{64A3A7CB-B3BE-0644-AE10-54C2FC73AA7C}"/>
                </a:ext>
              </a:extLst>
            </p:cNvPr>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774;p30">
              <a:extLst>
                <a:ext uri="{FF2B5EF4-FFF2-40B4-BE49-F238E27FC236}">
                  <a16:creationId xmlns:a16="http://schemas.microsoft.com/office/drawing/2014/main" id="{AA63922A-DD3A-BC40-A1AF-81AB7003A614}"/>
                </a:ext>
              </a:extLst>
            </p:cNvPr>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775;p30">
              <a:extLst>
                <a:ext uri="{FF2B5EF4-FFF2-40B4-BE49-F238E27FC236}">
                  <a16:creationId xmlns:a16="http://schemas.microsoft.com/office/drawing/2014/main" id="{2F3EF698-3910-2643-9A4D-800CBE1FBF21}"/>
                </a:ext>
              </a:extLst>
            </p:cNvPr>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776;p30">
              <a:extLst>
                <a:ext uri="{FF2B5EF4-FFF2-40B4-BE49-F238E27FC236}">
                  <a16:creationId xmlns:a16="http://schemas.microsoft.com/office/drawing/2014/main" id="{10211472-80F3-5342-B99E-B3EA54B5566B}"/>
                </a:ext>
              </a:extLst>
            </p:cNvPr>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777;p30">
              <a:extLst>
                <a:ext uri="{FF2B5EF4-FFF2-40B4-BE49-F238E27FC236}">
                  <a16:creationId xmlns:a16="http://schemas.microsoft.com/office/drawing/2014/main" id="{5F3A66D1-3E53-7044-B3AF-1B89DB9BEB13}"/>
                </a:ext>
              </a:extLst>
            </p:cNvPr>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778;p30">
              <a:extLst>
                <a:ext uri="{FF2B5EF4-FFF2-40B4-BE49-F238E27FC236}">
                  <a16:creationId xmlns:a16="http://schemas.microsoft.com/office/drawing/2014/main" id="{23AA7B63-2E1D-4F4E-AF1F-911B65137845}"/>
                </a:ext>
              </a:extLst>
            </p:cNvPr>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779;p30">
              <a:extLst>
                <a:ext uri="{FF2B5EF4-FFF2-40B4-BE49-F238E27FC236}">
                  <a16:creationId xmlns:a16="http://schemas.microsoft.com/office/drawing/2014/main" id="{ADF88BAB-B9B9-CE4C-B083-FB5144E1D3F2}"/>
                </a:ext>
              </a:extLst>
            </p:cNvPr>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780;p30">
              <a:extLst>
                <a:ext uri="{FF2B5EF4-FFF2-40B4-BE49-F238E27FC236}">
                  <a16:creationId xmlns:a16="http://schemas.microsoft.com/office/drawing/2014/main" id="{2E179143-47BB-9D49-B2EF-D8886C92560D}"/>
                </a:ext>
              </a:extLst>
            </p:cNvPr>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781;p30">
              <a:extLst>
                <a:ext uri="{FF2B5EF4-FFF2-40B4-BE49-F238E27FC236}">
                  <a16:creationId xmlns:a16="http://schemas.microsoft.com/office/drawing/2014/main" id="{52497E05-36E1-9544-A589-D43590455AA4}"/>
                </a:ext>
              </a:extLst>
            </p:cNvPr>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782;p30">
              <a:extLst>
                <a:ext uri="{FF2B5EF4-FFF2-40B4-BE49-F238E27FC236}">
                  <a16:creationId xmlns:a16="http://schemas.microsoft.com/office/drawing/2014/main" id="{04A8DC16-4572-D74A-B027-58D43ABFFC4F}"/>
                </a:ext>
              </a:extLst>
            </p:cNvPr>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783;p30">
              <a:extLst>
                <a:ext uri="{FF2B5EF4-FFF2-40B4-BE49-F238E27FC236}">
                  <a16:creationId xmlns:a16="http://schemas.microsoft.com/office/drawing/2014/main" id="{C52BC14F-C40D-1B4E-B8E0-F9A7AE7BD068}"/>
                </a:ext>
              </a:extLst>
            </p:cNvPr>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784;p30">
              <a:extLst>
                <a:ext uri="{FF2B5EF4-FFF2-40B4-BE49-F238E27FC236}">
                  <a16:creationId xmlns:a16="http://schemas.microsoft.com/office/drawing/2014/main" id="{7C0422ED-D3DF-B24A-8209-762E95D2D769}"/>
                </a:ext>
              </a:extLst>
            </p:cNvPr>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785;p30">
              <a:extLst>
                <a:ext uri="{FF2B5EF4-FFF2-40B4-BE49-F238E27FC236}">
                  <a16:creationId xmlns:a16="http://schemas.microsoft.com/office/drawing/2014/main" id="{C8DFBDCA-F03D-9B49-9002-98D9E143D0B2}"/>
                </a:ext>
              </a:extLst>
            </p:cNvPr>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786;p30">
              <a:extLst>
                <a:ext uri="{FF2B5EF4-FFF2-40B4-BE49-F238E27FC236}">
                  <a16:creationId xmlns:a16="http://schemas.microsoft.com/office/drawing/2014/main" id="{584DE75C-60D4-BA4F-BD68-BAABC85AABA3}"/>
                </a:ext>
              </a:extLst>
            </p:cNvPr>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 name="Google Shape;1787;p30">
              <a:extLst>
                <a:ext uri="{FF2B5EF4-FFF2-40B4-BE49-F238E27FC236}">
                  <a16:creationId xmlns:a16="http://schemas.microsoft.com/office/drawing/2014/main" id="{D2F228E5-BFB8-A348-BE6C-7251C4D2365C}"/>
                </a:ext>
              </a:extLst>
            </p:cNvPr>
            <p:cNvGrpSpPr/>
            <p:nvPr/>
          </p:nvGrpSpPr>
          <p:grpSpPr>
            <a:xfrm>
              <a:off x="3103642" y="4105408"/>
              <a:ext cx="746807" cy="516445"/>
              <a:chOff x="4884742" y="4921758"/>
              <a:chExt cx="746807" cy="516445"/>
            </a:xfrm>
          </p:grpSpPr>
          <p:sp>
            <p:nvSpPr>
              <p:cNvPr id="231" name="Google Shape;1788;p30">
                <a:extLst>
                  <a:ext uri="{FF2B5EF4-FFF2-40B4-BE49-F238E27FC236}">
                    <a16:creationId xmlns:a16="http://schemas.microsoft.com/office/drawing/2014/main" id="{057AA04E-4F80-C542-983A-DD0029E00C9E}"/>
                  </a:ext>
                </a:extLst>
              </p:cNvPr>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1789;p30">
                <a:extLst>
                  <a:ext uri="{FF2B5EF4-FFF2-40B4-BE49-F238E27FC236}">
                    <a16:creationId xmlns:a16="http://schemas.microsoft.com/office/drawing/2014/main" id="{8069EC90-3319-C743-A450-A1ECFFBCBE1C}"/>
                  </a:ext>
                </a:extLst>
              </p:cNvPr>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1790;p30">
                <a:extLst>
                  <a:ext uri="{FF2B5EF4-FFF2-40B4-BE49-F238E27FC236}">
                    <a16:creationId xmlns:a16="http://schemas.microsoft.com/office/drawing/2014/main" id="{F3044DE5-3578-A148-83FE-AC191453E368}"/>
                  </a:ext>
                </a:extLst>
              </p:cNvPr>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1791;p30">
                <a:extLst>
                  <a:ext uri="{FF2B5EF4-FFF2-40B4-BE49-F238E27FC236}">
                    <a16:creationId xmlns:a16="http://schemas.microsoft.com/office/drawing/2014/main" id="{082A8B81-5AC5-3340-BE1E-3C5A68173F8C}"/>
                  </a:ext>
                </a:extLst>
              </p:cNvPr>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1792;p30">
                <a:extLst>
                  <a:ext uri="{FF2B5EF4-FFF2-40B4-BE49-F238E27FC236}">
                    <a16:creationId xmlns:a16="http://schemas.microsoft.com/office/drawing/2014/main" id="{F82A52B7-37BA-9345-916C-C1447D8EC953}"/>
                  </a:ext>
                </a:extLst>
              </p:cNvPr>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1793;p30">
                <a:extLst>
                  <a:ext uri="{FF2B5EF4-FFF2-40B4-BE49-F238E27FC236}">
                    <a16:creationId xmlns:a16="http://schemas.microsoft.com/office/drawing/2014/main" id="{A681AAB5-544E-B445-A9FD-6F4C9FA9F8BA}"/>
                  </a:ext>
                </a:extLst>
              </p:cNvPr>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1794;p30">
                <a:extLst>
                  <a:ext uri="{FF2B5EF4-FFF2-40B4-BE49-F238E27FC236}">
                    <a16:creationId xmlns:a16="http://schemas.microsoft.com/office/drawing/2014/main" id="{144C6DB8-A656-D047-B2E2-BF9479687EA4}"/>
                  </a:ext>
                </a:extLst>
              </p:cNvPr>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1795;p30">
                <a:extLst>
                  <a:ext uri="{FF2B5EF4-FFF2-40B4-BE49-F238E27FC236}">
                    <a16:creationId xmlns:a16="http://schemas.microsoft.com/office/drawing/2014/main" id="{7E617348-3A37-9247-B03B-2239ED76979C}"/>
                  </a:ext>
                </a:extLst>
              </p:cNvPr>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1796;p30">
                <a:extLst>
                  <a:ext uri="{FF2B5EF4-FFF2-40B4-BE49-F238E27FC236}">
                    <a16:creationId xmlns:a16="http://schemas.microsoft.com/office/drawing/2014/main" id="{B71F88DB-DAB3-5745-ADA2-6B996A2DB623}"/>
                  </a:ext>
                </a:extLst>
              </p:cNvPr>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1797;p30">
                <a:extLst>
                  <a:ext uri="{FF2B5EF4-FFF2-40B4-BE49-F238E27FC236}">
                    <a16:creationId xmlns:a16="http://schemas.microsoft.com/office/drawing/2014/main" id="{CED82692-B6C1-1442-8D88-4E67707FFB2A}"/>
                  </a:ext>
                </a:extLst>
              </p:cNvPr>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1798;p30">
                <a:extLst>
                  <a:ext uri="{FF2B5EF4-FFF2-40B4-BE49-F238E27FC236}">
                    <a16:creationId xmlns:a16="http://schemas.microsoft.com/office/drawing/2014/main" id="{D87DA5F7-B8A7-E04C-A96F-F7D96E7DA0D7}"/>
                  </a:ext>
                </a:extLst>
              </p:cNvPr>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1799;p30">
                <a:extLst>
                  <a:ext uri="{FF2B5EF4-FFF2-40B4-BE49-F238E27FC236}">
                    <a16:creationId xmlns:a16="http://schemas.microsoft.com/office/drawing/2014/main" id="{4C8204E2-D500-354F-9C5B-BF1A9E6CC461}"/>
                  </a:ext>
                </a:extLst>
              </p:cNvPr>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1800;p30">
                <a:extLst>
                  <a:ext uri="{FF2B5EF4-FFF2-40B4-BE49-F238E27FC236}">
                    <a16:creationId xmlns:a16="http://schemas.microsoft.com/office/drawing/2014/main" id="{B3F38970-EFD8-E145-97D6-2024E3612B1A}"/>
                  </a:ext>
                </a:extLst>
              </p:cNvPr>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1801;p30">
                <a:extLst>
                  <a:ext uri="{FF2B5EF4-FFF2-40B4-BE49-F238E27FC236}">
                    <a16:creationId xmlns:a16="http://schemas.microsoft.com/office/drawing/2014/main" id="{64568488-034F-D14E-8040-D0E84330B869}"/>
                  </a:ext>
                </a:extLst>
              </p:cNvPr>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1802;p30">
                <a:extLst>
                  <a:ext uri="{FF2B5EF4-FFF2-40B4-BE49-F238E27FC236}">
                    <a16:creationId xmlns:a16="http://schemas.microsoft.com/office/drawing/2014/main" id="{A591BA96-D1E3-514C-9DD6-1998A22B7724}"/>
                  </a:ext>
                </a:extLst>
              </p:cNvPr>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1803;p30">
                <a:extLst>
                  <a:ext uri="{FF2B5EF4-FFF2-40B4-BE49-F238E27FC236}">
                    <a16:creationId xmlns:a16="http://schemas.microsoft.com/office/drawing/2014/main" id="{35CD92F3-3E3E-2B43-8F49-79D28C84CD6C}"/>
                  </a:ext>
                </a:extLst>
              </p:cNvPr>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1804;p30">
                <a:extLst>
                  <a:ext uri="{FF2B5EF4-FFF2-40B4-BE49-F238E27FC236}">
                    <a16:creationId xmlns:a16="http://schemas.microsoft.com/office/drawing/2014/main" id="{6C6E6719-6446-684F-84F0-2240E58884D4}"/>
                  </a:ext>
                </a:extLst>
              </p:cNvPr>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 name="Google Shape;1805;p30">
              <a:extLst>
                <a:ext uri="{FF2B5EF4-FFF2-40B4-BE49-F238E27FC236}">
                  <a16:creationId xmlns:a16="http://schemas.microsoft.com/office/drawing/2014/main" id="{037FDD7A-7C42-1442-A308-41F606965B4D}"/>
                </a:ext>
              </a:extLst>
            </p:cNvPr>
            <p:cNvGrpSpPr/>
            <p:nvPr/>
          </p:nvGrpSpPr>
          <p:grpSpPr>
            <a:xfrm>
              <a:off x="3213031" y="4002823"/>
              <a:ext cx="664504" cy="467011"/>
              <a:chOff x="4994131" y="4819173"/>
              <a:chExt cx="664504" cy="467011"/>
            </a:xfrm>
          </p:grpSpPr>
          <p:sp>
            <p:nvSpPr>
              <p:cNvPr id="215" name="Google Shape;1806;p30">
                <a:extLst>
                  <a:ext uri="{FF2B5EF4-FFF2-40B4-BE49-F238E27FC236}">
                    <a16:creationId xmlns:a16="http://schemas.microsoft.com/office/drawing/2014/main" id="{9A7DD7CF-6426-0740-97E9-3306F7304008}"/>
                  </a:ext>
                </a:extLst>
              </p:cNvPr>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1807;p30">
                <a:extLst>
                  <a:ext uri="{FF2B5EF4-FFF2-40B4-BE49-F238E27FC236}">
                    <a16:creationId xmlns:a16="http://schemas.microsoft.com/office/drawing/2014/main" id="{FAB0FFB5-0353-C84F-94DD-8B78242C2D5D}"/>
                  </a:ext>
                </a:extLst>
              </p:cNvPr>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1808;p30">
                <a:extLst>
                  <a:ext uri="{FF2B5EF4-FFF2-40B4-BE49-F238E27FC236}">
                    <a16:creationId xmlns:a16="http://schemas.microsoft.com/office/drawing/2014/main" id="{4DA34E46-3765-AF4B-B844-1579BA3C3B0E}"/>
                  </a:ext>
                </a:extLst>
              </p:cNvPr>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1809;p30">
                <a:extLst>
                  <a:ext uri="{FF2B5EF4-FFF2-40B4-BE49-F238E27FC236}">
                    <a16:creationId xmlns:a16="http://schemas.microsoft.com/office/drawing/2014/main" id="{130CA283-F83A-CF40-8EAB-DF925D1AD299}"/>
                  </a:ext>
                </a:extLst>
              </p:cNvPr>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1810;p30">
                <a:extLst>
                  <a:ext uri="{FF2B5EF4-FFF2-40B4-BE49-F238E27FC236}">
                    <a16:creationId xmlns:a16="http://schemas.microsoft.com/office/drawing/2014/main" id="{333419CD-547E-2443-9037-6E633483CA5D}"/>
                  </a:ext>
                </a:extLst>
              </p:cNvPr>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1811;p30">
                <a:extLst>
                  <a:ext uri="{FF2B5EF4-FFF2-40B4-BE49-F238E27FC236}">
                    <a16:creationId xmlns:a16="http://schemas.microsoft.com/office/drawing/2014/main" id="{893FB837-BE8E-AD4F-9D82-77E30912DA26}"/>
                  </a:ext>
                </a:extLst>
              </p:cNvPr>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1812;p30">
                <a:extLst>
                  <a:ext uri="{FF2B5EF4-FFF2-40B4-BE49-F238E27FC236}">
                    <a16:creationId xmlns:a16="http://schemas.microsoft.com/office/drawing/2014/main" id="{D490950F-B0BD-A044-A427-B2C9E1D45196}"/>
                  </a:ext>
                </a:extLst>
              </p:cNvPr>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1813;p30">
                <a:extLst>
                  <a:ext uri="{FF2B5EF4-FFF2-40B4-BE49-F238E27FC236}">
                    <a16:creationId xmlns:a16="http://schemas.microsoft.com/office/drawing/2014/main" id="{EF7A7BA3-09D9-D249-93DA-312220FA0561}"/>
                  </a:ext>
                </a:extLst>
              </p:cNvPr>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1814;p30">
                <a:extLst>
                  <a:ext uri="{FF2B5EF4-FFF2-40B4-BE49-F238E27FC236}">
                    <a16:creationId xmlns:a16="http://schemas.microsoft.com/office/drawing/2014/main" id="{65FEDDCE-07A1-8448-8A6B-5866B019EBE5}"/>
                  </a:ext>
                </a:extLst>
              </p:cNvPr>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1815;p30">
                <a:extLst>
                  <a:ext uri="{FF2B5EF4-FFF2-40B4-BE49-F238E27FC236}">
                    <a16:creationId xmlns:a16="http://schemas.microsoft.com/office/drawing/2014/main" id="{C5D2BAF6-357B-A142-A822-0F736EA53114}"/>
                  </a:ext>
                </a:extLst>
              </p:cNvPr>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1816;p30">
                <a:extLst>
                  <a:ext uri="{FF2B5EF4-FFF2-40B4-BE49-F238E27FC236}">
                    <a16:creationId xmlns:a16="http://schemas.microsoft.com/office/drawing/2014/main" id="{51FB22C0-D883-5B43-97AD-C0581C0F88E7}"/>
                  </a:ext>
                </a:extLst>
              </p:cNvPr>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1817;p30">
                <a:extLst>
                  <a:ext uri="{FF2B5EF4-FFF2-40B4-BE49-F238E27FC236}">
                    <a16:creationId xmlns:a16="http://schemas.microsoft.com/office/drawing/2014/main" id="{8C090610-16E0-464B-A769-A6E448E7A1AB}"/>
                  </a:ext>
                </a:extLst>
              </p:cNvPr>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1818;p30">
                <a:extLst>
                  <a:ext uri="{FF2B5EF4-FFF2-40B4-BE49-F238E27FC236}">
                    <a16:creationId xmlns:a16="http://schemas.microsoft.com/office/drawing/2014/main" id="{1CC0F9B6-7D26-EF47-9816-FB698F01EAA5}"/>
                  </a:ext>
                </a:extLst>
              </p:cNvPr>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1819;p30">
                <a:extLst>
                  <a:ext uri="{FF2B5EF4-FFF2-40B4-BE49-F238E27FC236}">
                    <a16:creationId xmlns:a16="http://schemas.microsoft.com/office/drawing/2014/main" id="{9B715EA9-9973-BB4F-82C1-C233DC4EC17B}"/>
                  </a:ext>
                </a:extLst>
              </p:cNvPr>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1820;p30">
                <a:extLst>
                  <a:ext uri="{FF2B5EF4-FFF2-40B4-BE49-F238E27FC236}">
                    <a16:creationId xmlns:a16="http://schemas.microsoft.com/office/drawing/2014/main" id="{8EB7ABCB-716A-7F45-9A3D-D1EA4D329FEA}"/>
                  </a:ext>
                </a:extLst>
              </p:cNvPr>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1821;p30">
                <a:extLst>
                  <a:ext uri="{FF2B5EF4-FFF2-40B4-BE49-F238E27FC236}">
                    <a16:creationId xmlns:a16="http://schemas.microsoft.com/office/drawing/2014/main" id="{39FDE914-1376-6A46-9F05-E08D43CDFF6E}"/>
                  </a:ext>
                </a:extLst>
              </p:cNvPr>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 name="Google Shape;1822;p30">
              <a:extLst>
                <a:ext uri="{FF2B5EF4-FFF2-40B4-BE49-F238E27FC236}">
                  <a16:creationId xmlns:a16="http://schemas.microsoft.com/office/drawing/2014/main" id="{015B2144-E2BC-B642-861E-03FBB77D751E}"/>
                </a:ext>
              </a:extLst>
            </p:cNvPr>
            <p:cNvGrpSpPr/>
            <p:nvPr/>
          </p:nvGrpSpPr>
          <p:grpSpPr>
            <a:xfrm>
              <a:off x="3192597" y="3904144"/>
              <a:ext cx="664599" cy="467011"/>
              <a:chOff x="4973697" y="4720494"/>
              <a:chExt cx="664599" cy="467011"/>
            </a:xfrm>
          </p:grpSpPr>
          <p:sp>
            <p:nvSpPr>
              <p:cNvPr id="199" name="Google Shape;1823;p30">
                <a:extLst>
                  <a:ext uri="{FF2B5EF4-FFF2-40B4-BE49-F238E27FC236}">
                    <a16:creationId xmlns:a16="http://schemas.microsoft.com/office/drawing/2014/main" id="{1C64D5C1-B26E-5B45-960E-F25482AB3E98}"/>
                  </a:ext>
                </a:extLst>
              </p:cNvPr>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1824;p30">
                <a:extLst>
                  <a:ext uri="{FF2B5EF4-FFF2-40B4-BE49-F238E27FC236}">
                    <a16:creationId xmlns:a16="http://schemas.microsoft.com/office/drawing/2014/main" id="{79A93418-5D94-274E-8C56-77E9C14FA219}"/>
                  </a:ext>
                </a:extLst>
              </p:cNvPr>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1825;p30">
                <a:extLst>
                  <a:ext uri="{FF2B5EF4-FFF2-40B4-BE49-F238E27FC236}">
                    <a16:creationId xmlns:a16="http://schemas.microsoft.com/office/drawing/2014/main" id="{8CFDF94A-DF99-DD4B-90E8-0D76614276C0}"/>
                  </a:ext>
                </a:extLst>
              </p:cNvPr>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1826;p30">
                <a:extLst>
                  <a:ext uri="{FF2B5EF4-FFF2-40B4-BE49-F238E27FC236}">
                    <a16:creationId xmlns:a16="http://schemas.microsoft.com/office/drawing/2014/main" id="{CCB1A107-35AC-6744-BB7D-C9933C691676}"/>
                  </a:ext>
                </a:extLst>
              </p:cNvPr>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1827;p30">
                <a:extLst>
                  <a:ext uri="{FF2B5EF4-FFF2-40B4-BE49-F238E27FC236}">
                    <a16:creationId xmlns:a16="http://schemas.microsoft.com/office/drawing/2014/main" id="{60073B46-3EDE-4540-BF4A-D084F749A3FC}"/>
                  </a:ext>
                </a:extLst>
              </p:cNvPr>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1828;p30">
                <a:extLst>
                  <a:ext uri="{FF2B5EF4-FFF2-40B4-BE49-F238E27FC236}">
                    <a16:creationId xmlns:a16="http://schemas.microsoft.com/office/drawing/2014/main" id="{AFBCDA77-3C4F-D249-9B43-62ED26D16719}"/>
                  </a:ext>
                </a:extLst>
              </p:cNvPr>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1829;p30">
                <a:extLst>
                  <a:ext uri="{FF2B5EF4-FFF2-40B4-BE49-F238E27FC236}">
                    <a16:creationId xmlns:a16="http://schemas.microsoft.com/office/drawing/2014/main" id="{D106E4F2-59BC-1C48-8F33-2D3187F1B479}"/>
                  </a:ext>
                </a:extLst>
              </p:cNvPr>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1830;p30">
                <a:extLst>
                  <a:ext uri="{FF2B5EF4-FFF2-40B4-BE49-F238E27FC236}">
                    <a16:creationId xmlns:a16="http://schemas.microsoft.com/office/drawing/2014/main" id="{E2AE4D7B-DB5B-7346-BCD7-90D38DD005CD}"/>
                  </a:ext>
                </a:extLst>
              </p:cNvPr>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1831;p30">
                <a:extLst>
                  <a:ext uri="{FF2B5EF4-FFF2-40B4-BE49-F238E27FC236}">
                    <a16:creationId xmlns:a16="http://schemas.microsoft.com/office/drawing/2014/main" id="{BAC982CF-0C57-7545-90BF-5147147DF5F3}"/>
                  </a:ext>
                </a:extLst>
              </p:cNvPr>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1832;p30">
                <a:extLst>
                  <a:ext uri="{FF2B5EF4-FFF2-40B4-BE49-F238E27FC236}">
                    <a16:creationId xmlns:a16="http://schemas.microsoft.com/office/drawing/2014/main" id="{3D3BBE26-059A-4F48-BF0F-1F7D61FBAB50}"/>
                  </a:ext>
                </a:extLst>
              </p:cNvPr>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1833;p30">
                <a:extLst>
                  <a:ext uri="{FF2B5EF4-FFF2-40B4-BE49-F238E27FC236}">
                    <a16:creationId xmlns:a16="http://schemas.microsoft.com/office/drawing/2014/main" id="{D680B14F-E4A1-8C4E-ADD9-A7CCF79685AF}"/>
                  </a:ext>
                </a:extLst>
              </p:cNvPr>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1834;p30">
                <a:extLst>
                  <a:ext uri="{FF2B5EF4-FFF2-40B4-BE49-F238E27FC236}">
                    <a16:creationId xmlns:a16="http://schemas.microsoft.com/office/drawing/2014/main" id="{589F1529-0622-0943-88B2-8E05BA7BD2A1}"/>
                  </a:ext>
                </a:extLst>
              </p:cNvPr>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1835;p30">
                <a:extLst>
                  <a:ext uri="{FF2B5EF4-FFF2-40B4-BE49-F238E27FC236}">
                    <a16:creationId xmlns:a16="http://schemas.microsoft.com/office/drawing/2014/main" id="{48568C1E-B4AB-D044-9904-3FC2D23E2A7A}"/>
                  </a:ext>
                </a:extLst>
              </p:cNvPr>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1836;p30">
                <a:extLst>
                  <a:ext uri="{FF2B5EF4-FFF2-40B4-BE49-F238E27FC236}">
                    <a16:creationId xmlns:a16="http://schemas.microsoft.com/office/drawing/2014/main" id="{FF7A073D-8EE4-5041-B18A-7D6D43F2D3F7}"/>
                  </a:ext>
                </a:extLst>
              </p:cNvPr>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1837;p30">
                <a:extLst>
                  <a:ext uri="{FF2B5EF4-FFF2-40B4-BE49-F238E27FC236}">
                    <a16:creationId xmlns:a16="http://schemas.microsoft.com/office/drawing/2014/main" id="{6B14ECC7-130B-A140-9247-5DD0AAEA01F0}"/>
                  </a:ext>
                </a:extLst>
              </p:cNvPr>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1838;p30">
                <a:extLst>
                  <a:ext uri="{FF2B5EF4-FFF2-40B4-BE49-F238E27FC236}">
                    <a16:creationId xmlns:a16="http://schemas.microsoft.com/office/drawing/2014/main" id="{42823B09-BD05-7443-9FDD-B9BC609BC0FC}"/>
                  </a:ext>
                </a:extLst>
              </p:cNvPr>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1839;p30">
              <a:extLst>
                <a:ext uri="{FF2B5EF4-FFF2-40B4-BE49-F238E27FC236}">
                  <a16:creationId xmlns:a16="http://schemas.microsoft.com/office/drawing/2014/main" id="{DFF84C03-8B0E-BE4F-8C10-6283280C7782}"/>
                </a:ext>
              </a:extLst>
            </p:cNvPr>
            <p:cNvGrpSpPr/>
            <p:nvPr/>
          </p:nvGrpSpPr>
          <p:grpSpPr>
            <a:xfrm>
              <a:off x="3220919" y="3808894"/>
              <a:ext cx="664504" cy="467011"/>
              <a:chOff x="5002019" y="4625244"/>
              <a:chExt cx="664504" cy="467011"/>
            </a:xfrm>
          </p:grpSpPr>
          <p:sp>
            <p:nvSpPr>
              <p:cNvPr id="183" name="Google Shape;1840;p30">
                <a:extLst>
                  <a:ext uri="{FF2B5EF4-FFF2-40B4-BE49-F238E27FC236}">
                    <a16:creationId xmlns:a16="http://schemas.microsoft.com/office/drawing/2014/main" id="{B8EF04AC-7BBE-1144-AC8C-CB39C52E5C53}"/>
                  </a:ext>
                </a:extLst>
              </p:cNvPr>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1;p30">
                <a:extLst>
                  <a:ext uri="{FF2B5EF4-FFF2-40B4-BE49-F238E27FC236}">
                    <a16:creationId xmlns:a16="http://schemas.microsoft.com/office/drawing/2014/main" id="{E07D0828-4823-6640-BA87-6C2E05E8A0E0}"/>
                  </a:ext>
                </a:extLst>
              </p:cNvPr>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42;p30">
                <a:extLst>
                  <a:ext uri="{FF2B5EF4-FFF2-40B4-BE49-F238E27FC236}">
                    <a16:creationId xmlns:a16="http://schemas.microsoft.com/office/drawing/2014/main" id="{FDBA2A65-E060-104A-AE4D-B59F3B7284FA}"/>
                  </a:ext>
                </a:extLst>
              </p:cNvPr>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43;p30">
                <a:extLst>
                  <a:ext uri="{FF2B5EF4-FFF2-40B4-BE49-F238E27FC236}">
                    <a16:creationId xmlns:a16="http://schemas.microsoft.com/office/drawing/2014/main" id="{9C52C594-6D10-1246-B8BA-10C28B61AD5F}"/>
                  </a:ext>
                </a:extLst>
              </p:cNvPr>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44;p30">
                <a:extLst>
                  <a:ext uri="{FF2B5EF4-FFF2-40B4-BE49-F238E27FC236}">
                    <a16:creationId xmlns:a16="http://schemas.microsoft.com/office/drawing/2014/main" id="{942AAB5A-E8BA-A545-BFCD-BA00D2B36B6B}"/>
                  </a:ext>
                </a:extLst>
              </p:cNvPr>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45;p30">
                <a:extLst>
                  <a:ext uri="{FF2B5EF4-FFF2-40B4-BE49-F238E27FC236}">
                    <a16:creationId xmlns:a16="http://schemas.microsoft.com/office/drawing/2014/main" id="{5A95E158-5E97-B644-B0BE-A7CA6B688415}"/>
                  </a:ext>
                </a:extLst>
              </p:cNvPr>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46;p30">
                <a:extLst>
                  <a:ext uri="{FF2B5EF4-FFF2-40B4-BE49-F238E27FC236}">
                    <a16:creationId xmlns:a16="http://schemas.microsoft.com/office/drawing/2014/main" id="{3FB5D259-85CA-9649-8157-EA13DCF398B0}"/>
                  </a:ext>
                </a:extLst>
              </p:cNvPr>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847;p30">
                <a:extLst>
                  <a:ext uri="{FF2B5EF4-FFF2-40B4-BE49-F238E27FC236}">
                    <a16:creationId xmlns:a16="http://schemas.microsoft.com/office/drawing/2014/main" id="{7BB4D2EB-1857-E147-B09A-73190A64CA11}"/>
                  </a:ext>
                </a:extLst>
              </p:cNvPr>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848;p30">
                <a:extLst>
                  <a:ext uri="{FF2B5EF4-FFF2-40B4-BE49-F238E27FC236}">
                    <a16:creationId xmlns:a16="http://schemas.microsoft.com/office/drawing/2014/main" id="{41C4AE88-2CC2-464D-A47B-55DE8583C4FF}"/>
                  </a:ext>
                </a:extLst>
              </p:cNvPr>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849;p30">
                <a:extLst>
                  <a:ext uri="{FF2B5EF4-FFF2-40B4-BE49-F238E27FC236}">
                    <a16:creationId xmlns:a16="http://schemas.microsoft.com/office/drawing/2014/main" id="{5BE4E8EE-44A5-864F-8D45-F258FE38EB31}"/>
                  </a:ext>
                </a:extLst>
              </p:cNvPr>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850;p30">
                <a:extLst>
                  <a:ext uri="{FF2B5EF4-FFF2-40B4-BE49-F238E27FC236}">
                    <a16:creationId xmlns:a16="http://schemas.microsoft.com/office/drawing/2014/main" id="{8A0F30E4-7D46-DF42-85A8-0279DD9AD164}"/>
                  </a:ext>
                </a:extLst>
              </p:cNvPr>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851;p30">
                <a:extLst>
                  <a:ext uri="{FF2B5EF4-FFF2-40B4-BE49-F238E27FC236}">
                    <a16:creationId xmlns:a16="http://schemas.microsoft.com/office/drawing/2014/main" id="{5386185E-6FCD-154D-B0E4-4407709547CA}"/>
                  </a:ext>
                </a:extLst>
              </p:cNvPr>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852;p30">
                <a:extLst>
                  <a:ext uri="{FF2B5EF4-FFF2-40B4-BE49-F238E27FC236}">
                    <a16:creationId xmlns:a16="http://schemas.microsoft.com/office/drawing/2014/main" id="{9B39A406-AE65-2E48-A452-222D4D0F4EAC}"/>
                  </a:ext>
                </a:extLst>
              </p:cNvPr>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853;p30">
                <a:extLst>
                  <a:ext uri="{FF2B5EF4-FFF2-40B4-BE49-F238E27FC236}">
                    <a16:creationId xmlns:a16="http://schemas.microsoft.com/office/drawing/2014/main" id="{931591EA-52C4-4D43-AD49-026D7A0CC21E}"/>
                  </a:ext>
                </a:extLst>
              </p:cNvPr>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854;p30">
                <a:extLst>
                  <a:ext uri="{FF2B5EF4-FFF2-40B4-BE49-F238E27FC236}">
                    <a16:creationId xmlns:a16="http://schemas.microsoft.com/office/drawing/2014/main" id="{25FCEE8E-9AB0-4B46-AA7A-1136D508A6DF}"/>
                  </a:ext>
                </a:extLst>
              </p:cNvPr>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855;p30">
                <a:extLst>
                  <a:ext uri="{FF2B5EF4-FFF2-40B4-BE49-F238E27FC236}">
                    <a16:creationId xmlns:a16="http://schemas.microsoft.com/office/drawing/2014/main" id="{A193DAC7-005B-2A44-A675-F7B16DB4676D}"/>
                  </a:ext>
                </a:extLst>
              </p:cNvPr>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 name="Google Shape;1856;p30">
              <a:extLst>
                <a:ext uri="{FF2B5EF4-FFF2-40B4-BE49-F238E27FC236}">
                  <a16:creationId xmlns:a16="http://schemas.microsoft.com/office/drawing/2014/main" id="{C47265ED-7CF1-6948-AB21-AA7485723ED1}"/>
                </a:ext>
              </a:extLst>
            </p:cNvPr>
            <p:cNvGrpSpPr/>
            <p:nvPr/>
          </p:nvGrpSpPr>
          <p:grpSpPr>
            <a:xfrm>
              <a:off x="3200486" y="3710215"/>
              <a:ext cx="664598" cy="467011"/>
              <a:chOff x="4981586" y="4526565"/>
              <a:chExt cx="664598" cy="467011"/>
            </a:xfrm>
          </p:grpSpPr>
          <p:sp>
            <p:nvSpPr>
              <p:cNvPr id="167" name="Google Shape;1857;p30">
                <a:extLst>
                  <a:ext uri="{FF2B5EF4-FFF2-40B4-BE49-F238E27FC236}">
                    <a16:creationId xmlns:a16="http://schemas.microsoft.com/office/drawing/2014/main" id="{61F29AB4-0315-A444-B3F0-2A471968EFC3}"/>
                  </a:ext>
                </a:extLst>
              </p:cNvPr>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858;p30">
                <a:extLst>
                  <a:ext uri="{FF2B5EF4-FFF2-40B4-BE49-F238E27FC236}">
                    <a16:creationId xmlns:a16="http://schemas.microsoft.com/office/drawing/2014/main" id="{48A32294-6241-E947-B285-75F1F23B99BB}"/>
                  </a:ext>
                </a:extLst>
              </p:cNvPr>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859;p30">
                <a:extLst>
                  <a:ext uri="{FF2B5EF4-FFF2-40B4-BE49-F238E27FC236}">
                    <a16:creationId xmlns:a16="http://schemas.microsoft.com/office/drawing/2014/main" id="{CE126001-0F26-F14B-8EAE-FA012024529C}"/>
                  </a:ext>
                </a:extLst>
              </p:cNvPr>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860;p30">
                <a:extLst>
                  <a:ext uri="{FF2B5EF4-FFF2-40B4-BE49-F238E27FC236}">
                    <a16:creationId xmlns:a16="http://schemas.microsoft.com/office/drawing/2014/main" id="{9BCFA568-8498-794E-9667-BDCEEB15B107}"/>
                  </a:ext>
                </a:extLst>
              </p:cNvPr>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861;p30">
                <a:extLst>
                  <a:ext uri="{FF2B5EF4-FFF2-40B4-BE49-F238E27FC236}">
                    <a16:creationId xmlns:a16="http://schemas.microsoft.com/office/drawing/2014/main" id="{C6A97061-B963-F04C-843E-CBBED1D098F7}"/>
                  </a:ext>
                </a:extLst>
              </p:cNvPr>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862;p30">
                <a:extLst>
                  <a:ext uri="{FF2B5EF4-FFF2-40B4-BE49-F238E27FC236}">
                    <a16:creationId xmlns:a16="http://schemas.microsoft.com/office/drawing/2014/main" id="{EE7D3FD1-2A67-4247-9D3C-B4CC4CCC883A}"/>
                  </a:ext>
                </a:extLst>
              </p:cNvPr>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863;p30">
                <a:extLst>
                  <a:ext uri="{FF2B5EF4-FFF2-40B4-BE49-F238E27FC236}">
                    <a16:creationId xmlns:a16="http://schemas.microsoft.com/office/drawing/2014/main" id="{157C062E-C00D-C848-9E41-6FFC571C575B}"/>
                  </a:ext>
                </a:extLst>
              </p:cNvPr>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864;p30">
                <a:extLst>
                  <a:ext uri="{FF2B5EF4-FFF2-40B4-BE49-F238E27FC236}">
                    <a16:creationId xmlns:a16="http://schemas.microsoft.com/office/drawing/2014/main" id="{BA25A4CA-9105-6844-9C85-C2DD7E7DCB9B}"/>
                  </a:ext>
                </a:extLst>
              </p:cNvPr>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865;p30">
                <a:extLst>
                  <a:ext uri="{FF2B5EF4-FFF2-40B4-BE49-F238E27FC236}">
                    <a16:creationId xmlns:a16="http://schemas.microsoft.com/office/drawing/2014/main" id="{AA33A929-4E57-6745-A25C-D24D339F480D}"/>
                  </a:ext>
                </a:extLst>
              </p:cNvPr>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866;p30">
                <a:extLst>
                  <a:ext uri="{FF2B5EF4-FFF2-40B4-BE49-F238E27FC236}">
                    <a16:creationId xmlns:a16="http://schemas.microsoft.com/office/drawing/2014/main" id="{B122C50A-9774-C645-88C4-F90656D08DBF}"/>
                  </a:ext>
                </a:extLst>
              </p:cNvPr>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867;p30">
                <a:extLst>
                  <a:ext uri="{FF2B5EF4-FFF2-40B4-BE49-F238E27FC236}">
                    <a16:creationId xmlns:a16="http://schemas.microsoft.com/office/drawing/2014/main" id="{D0E13FB1-3EE3-AC48-A0D2-252AFFA2BCC5}"/>
                  </a:ext>
                </a:extLst>
              </p:cNvPr>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868;p30">
                <a:extLst>
                  <a:ext uri="{FF2B5EF4-FFF2-40B4-BE49-F238E27FC236}">
                    <a16:creationId xmlns:a16="http://schemas.microsoft.com/office/drawing/2014/main" id="{1C94C15F-28E1-714A-BD37-6D482AFE14AA}"/>
                  </a:ext>
                </a:extLst>
              </p:cNvPr>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869;p30">
                <a:extLst>
                  <a:ext uri="{FF2B5EF4-FFF2-40B4-BE49-F238E27FC236}">
                    <a16:creationId xmlns:a16="http://schemas.microsoft.com/office/drawing/2014/main" id="{C7B7219C-F21B-E247-85DE-4B0022DFFB7C}"/>
                  </a:ext>
                </a:extLst>
              </p:cNvPr>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70;p30">
                <a:extLst>
                  <a:ext uri="{FF2B5EF4-FFF2-40B4-BE49-F238E27FC236}">
                    <a16:creationId xmlns:a16="http://schemas.microsoft.com/office/drawing/2014/main" id="{99ECCD47-B7E6-A44C-93D6-2E4ECDB0B93B}"/>
                  </a:ext>
                </a:extLst>
              </p:cNvPr>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71;p30">
                <a:extLst>
                  <a:ext uri="{FF2B5EF4-FFF2-40B4-BE49-F238E27FC236}">
                    <a16:creationId xmlns:a16="http://schemas.microsoft.com/office/drawing/2014/main" id="{6A908AFA-2A26-3346-BC44-305BA810D47B}"/>
                  </a:ext>
                </a:extLst>
              </p:cNvPr>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72;p30">
                <a:extLst>
                  <a:ext uri="{FF2B5EF4-FFF2-40B4-BE49-F238E27FC236}">
                    <a16:creationId xmlns:a16="http://schemas.microsoft.com/office/drawing/2014/main" id="{C93143C3-C352-2E45-8E5C-421198386EB7}"/>
                  </a:ext>
                </a:extLst>
              </p:cNvPr>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 name="Google Shape;1873;p30">
              <a:extLst>
                <a:ext uri="{FF2B5EF4-FFF2-40B4-BE49-F238E27FC236}">
                  <a16:creationId xmlns:a16="http://schemas.microsoft.com/office/drawing/2014/main" id="{8DED8000-4657-2149-BC17-09CEA8E8BFC2}"/>
                </a:ext>
              </a:extLst>
            </p:cNvPr>
            <p:cNvGrpSpPr/>
            <p:nvPr/>
          </p:nvGrpSpPr>
          <p:grpSpPr>
            <a:xfrm>
              <a:off x="2181300" y="4477454"/>
              <a:ext cx="746806" cy="516445"/>
              <a:chOff x="3962400" y="5293804"/>
              <a:chExt cx="746806" cy="516445"/>
            </a:xfrm>
          </p:grpSpPr>
          <p:sp>
            <p:nvSpPr>
              <p:cNvPr id="150" name="Google Shape;1874;p30">
                <a:extLst>
                  <a:ext uri="{FF2B5EF4-FFF2-40B4-BE49-F238E27FC236}">
                    <a16:creationId xmlns:a16="http://schemas.microsoft.com/office/drawing/2014/main" id="{8499BFC3-F55A-FA41-8920-19516722B036}"/>
                  </a:ext>
                </a:extLst>
              </p:cNvPr>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875;p30">
                <a:extLst>
                  <a:ext uri="{FF2B5EF4-FFF2-40B4-BE49-F238E27FC236}">
                    <a16:creationId xmlns:a16="http://schemas.microsoft.com/office/drawing/2014/main" id="{50E04DA6-6655-944A-9E2F-E8AD662471E8}"/>
                  </a:ext>
                </a:extLst>
              </p:cNvPr>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876;p30">
                <a:extLst>
                  <a:ext uri="{FF2B5EF4-FFF2-40B4-BE49-F238E27FC236}">
                    <a16:creationId xmlns:a16="http://schemas.microsoft.com/office/drawing/2014/main" id="{D00352A5-64CE-BC4F-982C-0C4EDE4692C6}"/>
                  </a:ext>
                </a:extLst>
              </p:cNvPr>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877;p30">
                <a:extLst>
                  <a:ext uri="{FF2B5EF4-FFF2-40B4-BE49-F238E27FC236}">
                    <a16:creationId xmlns:a16="http://schemas.microsoft.com/office/drawing/2014/main" id="{3A80D18D-140E-6A49-AB7B-7D08EA97238E}"/>
                  </a:ext>
                </a:extLst>
              </p:cNvPr>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878;p30">
                <a:extLst>
                  <a:ext uri="{FF2B5EF4-FFF2-40B4-BE49-F238E27FC236}">
                    <a16:creationId xmlns:a16="http://schemas.microsoft.com/office/drawing/2014/main" id="{B97ADFEE-C232-984D-9F95-D8FC62B0E8D7}"/>
                  </a:ext>
                </a:extLst>
              </p:cNvPr>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879;p30">
                <a:extLst>
                  <a:ext uri="{FF2B5EF4-FFF2-40B4-BE49-F238E27FC236}">
                    <a16:creationId xmlns:a16="http://schemas.microsoft.com/office/drawing/2014/main" id="{1804EB1B-CAC2-D74D-907C-0AC329F3F331}"/>
                  </a:ext>
                </a:extLst>
              </p:cNvPr>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880;p30">
                <a:extLst>
                  <a:ext uri="{FF2B5EF4-FFF2-40B4-BE49-F238E27FC236}">
                    <a16:creationId xmlns:a16="http://schemas.microsoft.com/office/drawing/2014/main" id="{C55C8F90-71AE-464B-A39D-CD993D816381}"/>
                  </a:ext>
                </a:extLst>
              </p:cNvPr>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881;p30">
                <a:extLst>
                  <a:ext uri="{FF2B5EF4-FFF2-40B4-BE49-F238E27FC236}">
                    <a16:creationId xmlns:a16="http://schemas.microsoft.com/office/drawing/2014/main" id="{D15C5359-F5C5-B04C-8741-41A940813A04}"/>
                  </a:ext>
                </a:extLst>
              </p:cNvPr>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882;p30">
                <a:extLst>
                  <a:ext uri="{FF2B5EF4-FFF2-40B4-BE49-F238E27FC236}">
                    <a16:creationId xmlns:a16="http://schemas.microsoft.com/office/drawing/2014/main" id="{7A0FF4C3-4445-5345-93AE-994359DA50FD}"/>
                  </a:ext>
                </a:extLst>
              </p:cNvPr>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883;p30">
                <a:extLst>
                  <a:ext uri="{FF2B5EF4-FFF2-40B4-BE49-F238E27FC236}">
                    <a16:creationId xmlns:a16="http://schemas.microsoft.com/office/drawing/2014/main" id="{84459E4D-6458-344F-9F7E-74965E84B806}"/>
                  </a:ext>
                </a:extLst>
              </p:cNvPr>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884;p30">
                <a:extLst>
                  <a:ext uri="{FF2B5EF4-FFF2-40B4-BE49-F238E27FC236}">
                    <a16:creationId xmlns:a16="http://schemas.microsoft.com/office/drawing/2014/main" id="{57D200F8-A6D6-9441-913C-77E2F65586A6}"/>
                  </a:ext>
                </a:extLst>
              </p:cNvPr>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885;p30">
                <a:extLst>
                  <a:ext uri="{FF2B5EF4-FFF2-40B4-BE49-F238E27FC236}">
                    <a16:creationId xmlns:a16="http://schemas.microsoft.com/office/drawing/2014/main" id="{DFE7B9AD-A323-C54E-9F2A-5FEE04750C3D}"/>
                  </a:ext>
                </a:extLst>
              </p:cNvPr>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886;p30">
                <a:extLst>
                  <a:ext uri="{FF2B5EF4-FFF2-40B4-BE49-F238E27FC236}">
                    <a16:creationId xmlns:a16="http://schemas.microsoft.com/office/drawing/2014/main" id="{D2422727-4211-B249-80DA-3002721DA5B2}"/>
                  </a:ext>
                </a:extLst>
              </p:cNvPr>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887;p30">
                <a:extLst>
                  <a:ext uri="{FF2B5EF4-FFF2-40B4-BE49-F238E27FC236}">
                    <a16:creationId xmlns:a16="http://schemas.microsoft.com/office/drawing/2014/main" id="{196055BC-C498-4249-B69F-AAA80536642F}"/>
                  </a:ext>
                </a:extLst>
              </p:cNvPr>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888;p30">
                <a:extLst>
                  <a:ext uri="{FF2B5EF4-FFF2-40B4-BE49-F238E27FC236}">
                    <a16:creationId xmlns:a16="http://schemas.microsoft.com/office/drawing/2014/main" id="{4B87F413-8344-CE49-A5ED-16695B13F2B4}"/>
                  </a:ext>
                </a:extLst>
              </p:cNvPr>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889;p30">
                <a:extLst>
                  <a:ext uri="{FF2B5EF4-FFF2-40B4-BE49-F238E27FC236}">
                    <a16:creationId xmlns:a16="http://schemas.microsoft.com/office/drawing/2014/main" id="{BE83F505-77DD-9C4B-9E46-DEC675A2FB16}"/>
                  </a:ext>
                </a:extLst>
              </p:cNvPr>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890;p30">
                <a:extLst>
                  <a:ext uri="{FF2B5EF4-FFF2-40B4-BE49-F238E27FC236}">
                    <a16:creationId xmlns:a16="http://schemas.microsoft.com/office/drawing/2014/main" id="{13046826-7C57-DD47-83ED-6A5BCA2E55AA}"/>
                  </a:ext>
                </a:extLst>
              </p:cNvPr>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 name="Google Shape;1891;p30">
              <a:extLst>
                <a:ext uri="{FF2B5EF4-FFF2-40B4-BE49-F238E27FC236}">
                  <a16:creationId xmlns:a16="http://schemas.microsoft.com/office/drawing/2014/main" id="{89DF182A-4884-DD4F-A0F2-24587DD49AD9}"/>
                </a:ext>
              </a:extLst>
            </p:cNvPr>
            <p:cNvGrpSpPr/>
            <p:nvPr/>
          </p:nvGrpSpPr>
          <p:grpSpPr>
            <a:xfrm>
              <a:off x="2290688" y="4374965"/>
              <a:ext cx="664599" cy="467010"/>
              <a:chOff x="4071788" y="5191315"/>
              <a:chExt cx="664599" cy="467010"/>
            </a:xfrm>
          </p:grpSpPr>
          <p:sp>
            <p:nvSpPr>
              <p:cNvPr id="134" name="Google Shape;1892;p30">
                <a:extLst>
                  <a:ext uri="{FF2B5EF4-FFF2-40B4-BE49-F238E27FC236}">
                    <a16:creationId xmlns:a16="http://schemas.microsoft.com/office/drawing/2014/main" id="{2E9C5344-C10F-A84A-94A2-A7DF98754DB4}"/>
                  </a:ext>
                </a:extLst>
              </p:cNvPr>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893;p30">
                <a:extLst>
                  <a:ext uri="{FF2B5EF4-FFF2-40B4-BE49-F238E27FC236}">
                    <a16:creationId xmlns:a16="http://schemas.microsoft.com/office/drawing/2014/main" id="{6F7171A3-D5F7-D441-9D8C-07F12BFB66F4}"/>
                  </a:ext>
                </a:extLst>
              </p:cNvPr>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894;p30">
                <a:extLst>
                  <a:ext uri="{FF2B5EF4-FFF2-40B4-BE49-F238E27FC236}">
                    <a16:creationId xmlns:a16="http://schemas.microsoft.com/office/drawing/2014/main" id="{408A47D6-5604-A045-B28A-EA22AA57B07F}"/>
                  </a:ext>
                </a:extLst>
              </p:cNvPr>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895;p30">
                <a:extLst>
                  <a:ext uri="{FF2B5EF4-FFF2-40B4-BE49-F238E27FC236}">
                    <a16:creationId xmlns:a16="http://schemas.microsoft.com/office/drawing/2014/main" id="{7618A39F-1FCE-334C-97BD-A8F38DAABCD2}"/>
                  </a:ext>
                </a:extLst>
              </p:cNvPr>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896;p30">
                <a:extLst>
                  <a:ext uri="{FF2B5EF4-FFF2-40B4-BE49-F238E27FC236}">
                    <a16:creationId xmlns:a16="http://schemas.microsoft.com/office/drawing/2014/main" id="{94DB9ACD-56A6-1F4B-B7C9-253BD71CC06D}"/>
                  </a:ext>
                </a:extLst>
              </p:cNvPr>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897;p30">
                <a:extLst>
                  <a:ext uri="{FF2B5EF4-FFF2-40B4-BE49-F238E27FC236}">
                    <a16:creationId xmlns:a16="http://schemas.microsoft.com/office/drawing/2014/main" id="{DCD7C571-52F8-FE47-94F5-78CE838FA1C9}"/>
                  </a:ext>
                </a:extLst>
              </p:cNvPr>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898;p30">
                <a:extLst>
                  <a:ext uri="{FF2B5EF4-FFF2-40B4-BE49-F238E27FC236}">
                    <a16:creationId xmlns:a16="http://schemas.microsoft.com/office/drawing/2014/main" id="{8D0187FF-236D-3B4C-B7D4-C72E9D01B7B6}"/>
                  </a:ext>
                </a:extLst>
              </p:cNvPr>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899;p30">
                <a:extLst>
                  <a:ext uri="{FF2B5EF4-FFF2-40B4-BE49-F238E27FC236}">
                    <a16:creationId xmlns:a16="http://schemas.microsoft.com/office/drawing/2014/main" id="{AC3985A7-276B-834E-A6F5-2B95B6F8A201}"/>
                  </a:ext>
                </a:extLst>
              </p:cNvPr>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900;p30">
                <a:extLst>
                  <a:ext uri="{FF2B5EF4-FFF2-40B4-BE49-F238E27FC236}">
                    <a16:creationId xmlns:a16="http://schemas.microsoft.com/office/drawing/2014/main" id="{516E4276-5F3D-6E4C-9495-47626AE477F5}"/>
                  </a:ext>
                </a:extLst>
              </p:cNvPr>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901;p30">
                <a:extLst>
                  <a:ext uri="{FF2B5EF4-FFF2-40B4-BE49-F238E27FC236}">
                    <a16:creationId xmlns:a16="http://schemas.microsoft.com/office/drawing/2014/main" id="{78244037-32C2-C340-8BD8-2AA32FA9790B}"/>
                  </a:ext>
                </a:extLst>
              </p:cNvPr>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902;p30">
                <a:extLst>
                  <a:ext uri="{FF2B5EF4-FFF2-40B4-BE49-F238E27FC236}">
                    <a16:creationId xmlns:a16="http://schemas.microsoft.com/office/drawing/2014/main" id="{EF136D8D-46EA-484E-9E61-5252416493F6}"/>
                  </a:ext>
                </a:extLst>
              </p:cNvPr>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903;p30">
                <a:extLst>
                  <a:ext uri="{FF2B5EF4-FFF2-40B4-BE49-F238E27FC236}">
                    <a16:creationId xmlns:a16="http://schemas.microsoft.com/office/drawing/2014/main" id="{884FFB13-1A92-C04A-884A-7A4A604834FC}"/>
                  </a:ext>
                </a:extLst>
              </p:cNvPr>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904;p30">
                <a:extLst>
                  <a:ext uri="{FF2B5EF4-FFF2-40B4-BE49-F238E27FC236}">
                    <a16:creationId xmlns:a16="http://schemas.microsoft.com/office/drawing/2014/main" id="{BA535640-0CC3-AF40-9A9D-9316DB477102}"/>
                  </a:ext>
                </a:extLst>
              </p:cNvPr>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905;p30">
                <a:extLst>
                  <a:ext uri="{FF2B5EF4-FFF2-40B4-BE49-F238E27FC236}">
                    <a16:creationId xmlns:a16="http://schemas.microsoft.com/office/drawing/2014/main" id="{A95F3EB9-9676-E041-8981-E394BA851FBD}"/>
                  </a:ext>
                </a:extLst>
              </p:cNvPr>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906;p30">
                <a:extLst>
                  <a:ext uri="{FF2B5EF4-FFF2-40B4-BE49-F238E27FC236}">
                    <a16:creationId xmlns:a16="http://schemas.microsoft.com/office/drawing/2014/main" id="{FB8619DC-8291-2B49-968E-89A3EC82BF9D}"/>
                  </a:ext>
                </a:extLst>
              </p:cNvPr>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907;p30">
                <a:extLst>
                  <a:ext uri="{FF2B5EF4-FFF2-40B4-BE49-F238E27FC236}">
                    <a16:creationId xmlns:a16="http://schemas.microsoft.com/office/drawing/2014/main" id="{110C6265-0E83-CE42-B501-985139D5A2B3}"/>
                  </a:ext>
                </a:extLst>
              </p:cNvPr>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 name="Google Shape;1908;p30">
              <a:extLst>
                <a:ext uri="{FF2B5EF4-FFF2-40B4-BE49-F238E27FC236}">
                  <a16:creationId xmlns:a16="http://schemas.microsoft.com/office/drawing/2014/main" id="{3AC6D525-1CD1-474D-B9B3-DAE9F7F8B365}"/>
                </a:ext>
              </a:extLst>
            </p:cNvPr>
            <p:cNvGrpSpPr/>
            <p:nvPr/>
          </p:nvGrpSpPr>
          <p:grpSpPr>
            <a:xfrm>
              <a:off x="3915836" y="4477454"/>
              <a:ext cx="746806" cy="516445"/>
              <a:chOff x="5696936" y="5293804"/>
              <a:chExt cx="746806" cy="516445"/>
            </a:xfrm>
          </p:grpSpPr>
          <p:sp>
            <p:nvSpPr>
              <p:cNvPr id="117" name="Google Shape;1909;p30">
                <a:extLst>
                  <a:ext uri="{FF2B5EF4-FFF2-40B4-BE49-F238E27FC236}">
                    <a16:creationId xmlns:a16="http://schemas.microsoft.com/office/drawing/2014/main" id="{6A3BCCEB-995F-7A46-86B8-F44A8F3ED88A}"/>
                  </a:ext>
                </a:extLst>
              </p:cNvPr>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910;p30">
                <a:extLst>
                  <a:ext uri="{FF2B5EF4-FFF2-40B4-BE49-F238E27FC236}">
                    <a16:creationId xmlns:a16="http://schemas.microsoft.com/office/drawing/2014/main" id="{A4DBE678-0546-D948-8FD7-311931DF79B4}"/>
                  </a:ext>
                </a:extLst>
              </p:cNvPr>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911;p30">
                <a:extLst>
                  <a:ext uri="{FF2B5EF4-FFF2-40B4-BE49-F238E27FC236}">
                    <a16:creationId xmlns:a16="http://schemas.microsoft.com/office/drawing/2014/main" id="{4523B61D-658C-B240-9D49-2848134E4E24}"/>
                  </a:ext>
                </a:extLst>
              </p:cNvPr>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912;p30">
                <a:extLst>
                  <a:ext uri="{FF2B5EF4-FFF2-40B4-BE49-F238E27FC236}">
                    <a16:creationId xmlns:a16="http://schemas.microsoft.com/office/drawing/2014/main" id="{98FD4951-04F7-0C45-BF5B-EC157F3BC117}"/>
                  </a:ext>
                </a:extLst>
              </p:cNvPr>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913;p30">
                <a:extLst>
                  <a:ext uri="{FF2B5EF4-FFF2-40B4-BE49-F238E27FC236}">
                    <a16:creationId xmlns:a16="http://schemas.microsoft.com/office/drawing/2014/main" id="{D32DF498-BE5F-A041-AFD9-36CDF66EB846}"/>
                  </a:ext>
                </a:extLst>
              </p:cNvPr>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914;p30">
                <a:extLst>
                  <a:ext uri="{FF2B5EF4-FFF2-40B4-BE49-F238E27FC236}">
                    <a16:creationId xmlns:a16="http://schemas.microsoft.com/office/drawing/2014/main" id="{5C60DF81-8AE5-4E41-A927-970AE787C045}"/>
                  </a:ext>
                </a:extLst>
              </p:cNvPr>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915;p30">
                <a:extLst>
                  <a:ext uri="{FF2B5EF4-FFF2-40B4-BE49-F238E27FC236}">
                    <a16:creationId xmlns:a16="http://schemas.microsoft.com/office/drawing/2014/main" id="{6FA76ECA-072B-5F4F-A699-183E931E2001}"/>
                  </a:ext>
                </a:extLst>
              </p:cNvPr>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916;p30">
                <a:extLst>
                  <a:ext uri="{FF2B5EF4-FFF2-40B4-BE49-F238E27FC236}">
                    <a16:creationId xmlns:a16="http://schemas.microsoft.com/office/drawing/2014/main" id="{F1D94931-E0DB-0848-9B44-E0116E6F9A22}"/>
                  </a:ext>
                </a:extLst>
              </p:cNvPr>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917;p30">
                <a:extLst>
                  <a:ext uri="{FF2B5EF4-FFF2-40B4-BE49-F238E27FC236}">
                    <a16:creationId xmlns:a16="http://schemas.microsoft.com/office/drawing/2014/main" id="{93C2B762-142A-3A46-AAEE-1252B409417F}"/>
                  </a:ext>
                </a:extLst>
              </p:cNvPr>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918;p30">
                <a:extLst>
                  <a:ext uri="{FF2B5EF4-FFF2-40B4-BE49-F238E27FC236}">
                    <a16:creationId xmlns:a16="http://schemas.microsoft.com/office/drawing/2014/main" id="{2F699150-7F85-8B4C-BA77-E423E244983A}"/>
                  </a:ext>
                </a:extLst>
              </p:cNvPr>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919;p30">
                <a:extLst>
                  <a:ext uri="{FF2B5EF4-FFF2-40B4-BE49-F238E27FC236}">
                    <a16:creationId xmlns:a16="http://schemas.microsoft.com/office/drawing/2014/main" id="{5FB66BF8-500E-5B4E-8AAC-29447E333CBB}"/>
                  </a:ext>
                </a:extLst>
              </p:cNvPr>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920;p30">
                <a:extLst>
                  <a:ext uri="{FF2B5EF4-FFF2-40B4-BE49-F238E27FC236}">
                    <a16:creationId xmlns:a16="http://schemas.microsoft.com/office/drawing/2014/main" id="{B66AD9CC-8C82-0D48-8E83-665285F89843}"/>
                  </a:ext>
                </a:extLst>
              </p:cNvPr>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921;p30">
                <a:extLst>
                  <a:ext uri="{FF2B5EF4-FFF2-40B4-BE49-F238E27FC236}">
                    <a16:creationId xmlns:a16="http://schemas.microsoft.com/office/drawing/2014/main" id="{78FDEA29-7A2A-5347-AB95-296537C458A9}"/>
                  </a:ext>
                </a:extLst>
              </p:cNvPr>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922;p30">
                <a:extLst>
                  <a:ext uri="{FF2B5EF4-FFF2-40B4-BE49-F238E27FC236}">
                    <a16:creationId xmlns:a16="http://schemas.microsoft.com/office/drawing/2014/main" id="{15ED708A-AA78-284A-900D-330CDC9402AE}"/>
                  </a:ext>
                </a:extLst>
              </p:cNvPr>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923;p30">
                <a:extLst>
                  <a:ext uri="{FF2B5EF4-FFF2-40B4-BE49-F238E27FC236}">
                    <a16:creationId xmlns:a16="http://schemas.microsoft.com/office/drawing/2014/main" id="{BA865874-0B5B-674C-94AA-17514D2A5936}"/>
                  </a:ext>
                </a:extLst>
              </p:cNvPr>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924;p30">
                <a:extLst>
                  <a:ext uri="{FF2B5EF4-FFF2-40B4-BE49-F238E27FC236}">
                    <a16:creationId xmlns:a16="http://schemas.microsoft.com/office/drawing/2014/main" id="{2E58C4F3-BFBB-484B-8634-DD527578220C}"/>
                  </a:ext>
                </a:extLst>
              </p:cNvPr>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925;p30">
                <a:extLst>
                  <a:ext uri="{FF2B5EF4-FFF2-40B4-BE49-F238E27FC236}">
                    <a16:creationId xmlns:a16="http://schemas.microsoft.com/office/drawing/2014/main" id="{7965C585-C734-164F-A385-AF2846B247E4}"/>
                  </a:ext>
                </a:extLst>
              </p:cNvPr>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 name="Google Shape;1926;p30">
              <a:extLst>
                <a:ext uri="{FF2B5EF4-FFF2-40B4-BE49-F238E27FC236}">
                  <a16:creationId xmlns:a16="http://schemas.microsoft.com/office/drawing/2014/main" id="{B8628E08-6F0D-2A4D-AA66-C34048401F32}"/>
                </a:ext>
              </a:extLst>
            </p:cNvPr>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927;p30">
              <a:extLst>
                <a:ext uri="{FF2B5EF4-FFF2-40B4-BE49-F238E27FC236}">
                  <a16:creationId xmlns:a16="http://schemas.microsoft.com/office/drawing/2014/main" id="{7E5AA90C-ABA3-AD4B-BA37-965F534A1C67}"/>
                </a:ext>
              </a:extLst>
            </p:cNvPr>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928;p30">
              <a:extLst>
                <a:ext uri="{FF2B5EF4-FFF2-40B4-BE49-F238E27FC236}">
                  <a16:creationId xmlns:a16="http://schemas.microsoft.com/office/drawing/2014/main" id="{D6F8C754-B1BC-2147-BD2A-07054FE4E26D}"/>
                </a:ext>
              </a:extLst>
            </p:cNvPr>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929;p30">
              <a:extLst>
                <a:ext uri="{FF2B5EF4-FFF2-40B4-BE49-F238E27FC236}">
                  <a16:creationId xmlns:a16="http://schemas.microsoft.com/office/drawing/2014/main" id="{90D4A472-956B-2740-AEAF-6CBCB04B4739}"/>
                </a:ext>
              </a:extLst>
            </p:cNvPr>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930;p30">
              <a:extLst>
                <a:ext uri="{FF2B5EF4-FFF2-40B4-BE49-F238E27FC236}">
                  <a16:creationId xmlns:a16="http://schemas.microsoft.com/office/drawing/2014/main" id="{BCB055C5-9A10-5D47-AAFA-8D0F067316EF}"/>
                </a:ext>
              </a:extLst>
            </p:cNvPr>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931;p30">
              <a:extLst>
                <a:ext uri="{FF2B5EF4-FFF2-40B4-BE49-F238E27FC236}">
                  <a16:creationId xmlns:a16="http://schemas.microsoft.com/office/drawing/2014/main" id="{4BE2610F-450A-1146-A14B-54A1B1F5628E}"/>
                </a:ext>
              </a:extLst>
            </p:cNvPr>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932;p30">
              <a:extLst>
                <a:ext uri="{FF2B5EF4-FFF2-40B4-BE49-F238E27FC236}">
                  <a16:creationId xmlns:a16="http://schemas.microsoft.com/office/drawing/2014/main" id="{26228B00-680D-D74A-A861-9B6996949717}"/>
                </a:ext>
              </a:extLst>
            </p:cNvPr>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933;p30">
              <a:extLst>
                <a:ext uri="{FF2B5EF4-FFF2-40B4-BE49-F238E27FC236}">
                  <a16:creationId xmlns:a16="http://schemas.microsoft.com/office/drawing/2014/main" id="{14B8DD51-5B75-E042-B091-59D79F7DCBE4}"/>
                </a:ext>
              </a:extLst>
            </p:cNvPr>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934;p30">
              <a:extLst>
                <a:ext uri="{FF2B5EF4-FFF2-40B4-BE49-F238E27FC236}">
                  <a16:creationId xmlns:a16="http://schemas.microsoft.com/office/drawing/2014/main" id="{5F209482-45EE-B845-8D41-304D2338C112}"/>
                </a:ext>
              </a:extLst>
            </p:cNvPr>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935;p30">
              <a:extLst>
                <a:ext uri="{FF2B5EF4-FFF2-40B4-BE49-F238E27FC236}">
                  <a16:creationId xmlns:a16="http://schemas.microsoft.com/office/drawing/2014/main" id="{7159E18E-5097-0D4E-AA8C-6A41627EB695}"/>
                </a:ext>
              </a:extLst>
            </p:cNvPr>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936;p30">
              <a:extLst>
                <a:ext uri="{FF2B5EF4-FFF2-40B4-BE49-F238E27FC236}">
                  <a16:creationId xmlns:a16="http://schemas.microsoft.com/office/drawing/2014/main" id="{220FF29F-8B23-6E4B-A15E-55B687B1ADAC}"/>
                </a:ext>
              </a:extLst>
            </p:cNvPr>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937;p30">
              <a:extLst>
                <a:ext uri="{FF2B5EF4-FFF2-40B4-BE49-F238E27FC236}">
                  <a16:creationId xmlns:a16="http://schemas.microsoft.com/office/drawing/2014/main" id="{940A870F-3D8E-7140-8ABF-FC6FCE7607E0}"/>
                </a:ext>
              </a:extLst>
            </p:cNvPr>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938;p30">
              <a:extLst>
                <a:ext uri="{FF2B5EF4-FFF2-40B4-BE49-F238E27FC236}">
                  <a16:creationId xmlns:a16="http://schemas.microsoft.com/office/drawing/2014/main" id="{4985E2CE-C5D9-FD4A-B3F8-FCC39917BD69}"/>
                </a:ext>
              </a:extLst>
            </p:cNvPr>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939;p30">
              <a:extLst>
                <a:ext uri="{FF2B5EF4-FFF2-40B4-BE49-F238E27FC236}">
                  <a16:creationId xmlns:a16="http://schemas.microsoft.com/office/drawing/2014/main" id="{F5B13379-7CB6-D745-B72F-1E9E62B10921}"/>
                </a:ext>
              </a:extLst>
            </p:cNvPr>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940;p30">
              <a:extLst>
                <a:ext uri="{FF2B5EF4-FFF2-40B4-BE49-F238E27FC236}">
                  <a16:creationId xmlns:a16="http://schemas.microsoft.com/office/drawing/2014/main" id="{887A0B1E-6968-474D-B0F8-DEC27FCDC19B}"/>
                </a:ext>
              </a:extLst>
            </p:cNvPr>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941;p30">
              <a:extLst>
                <a:ext uri="{FF2B5EF4-FFF2-40B4-BE49-F238E27FC236}">
                  <a16:creationId xmlns:a16="http://schemas.microsoft.com/office/drawing/2014/main" id="{08D1A113-08A0-2B4E-BB38-69A09A00250C}"/>
                </a:ext>
              </a:extLst>
            </p:cNvPr>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942;p30">
              <a:extLst>
                <a:ext uri="{FF2B5EF4-FFF2-40B4-BE49-F238E27FC236}">
                  <a16:creationId xmlns:a16="http://schemas.microsoft.com/office/drawing/2014/main" id="{E462F334-E8E2-7C4C-8AEB-51BF125817E8}"/>
                </a:ext>
              </a:extLst>
            </p:cNvPr>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943;p30">
              <a:extLst>
                <a:ext uri="{FF2B5EF4-FFF2-40B4-BE49-F238E27FC236}">
                  <a16:creationId xmlns:a16="http://schemas.microsoft.com/office/drawing/2014/main" id="{5F938A9D-C916-604A-8138-7E7BAD4D9576}"/>
                </a:ext>
              </a:extLst>
            </p:cNvPr>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944;p30">
              <a:extLst>
                <a:ext uri="{FF2B5EF4-FFF2-40B4-BE49-F238E27FC236}">
                  <a16:creationId xmlns:a16="http://schemas.microsoft.com/office/drawing/2014/main" id="{0EA0BD5E-AB0E-E64A-9652-2CD803F053AB}"/>
                </a:ext>
              </a:extLst>
            </p:cNvPr>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945;p30">
              <a:extLst>
                <a:ext uri="{FF2B5EF4-FFF2-40B4-BE49-F238E27FC236}">
                  <a16:creationId xmlns:a16="http://schemas.microsoft.com/office/drawing/2014/main" id="{2A96046C-D360-FA40-A06A-F990F34D5897}"/>
                </a:ext>
              </a:extLst>
            </p:cNvPr>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946;p30">
              <a:extLst>
                <a:ext uri="{FF2B5EF4-FFF2-40B4-BE49-F238E27FC236}">
                  <a16:creationId xmlns:a16="http://schemas.microsoft.com/office/drawing/2014/main" id="{6815ACFA-1C12-2444-B05F-7D355D631396}"/>
                </a:ext>
              </a:extLst>
            </p:cNvPr>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947;p30">
              <a:extLst>
                <a:ext uri="{FF2B5EF4-FFF2-40B4-BE49-F238E27FC236}">
                  <a16:creationId xmlns:a16="http://schemas.microsoft.com/office/drawing/2014/main" id="{FF154AEE-43F5-2F41-AD7F-C0118E6E87B0}"/>
                </a:ext>
              </a:extLst>
            </p:cNvPr>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948;p30">
              <a:extLst>
                <a:ext uri="{FF2B5EF4-FFF2-40B4-BE49-F238E27FC236}">
                  <a16:creationId xmlns:a16="http://schemas.microsoft.com/office/drawing/2014/main" id="{2EAD6BFB-48CD-2241-BDC3-ED33F6634AC5}"/>
                </a:ext>
              </a:extLst>
            </p:cNvPr>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949;p30">
              <a:extLst>
                <a:ext uri="{FF2B5EF4-FFF2-40B4-BE49-F238E27FC236}">
                  <a16:creationId xmlns:a16="http://schemas.microsoft.com/office/drawing/2014/main" id="{390CFC20-A617-E444-966C-815E3EF57153}"/>
                </a:ext>
              </a:extLst>
            </p:cNvPr>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950;p30">
              <a:extLst>
                <a:ext uri="{FF2B5EF4-FFF2-40B4-BE49-F238E27FC236}">
                  <a16:creationId xmlns:a16="http://schemas.microsoft.com/office/drawing/2014/main" id="{05B77BED-960C-A24C-9D47-8A11B312821E}"/>
                </a:ext>
              </a:extLst>
            </p:cNvPr>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951;p30">
              <a:extLst>
                <a:ext uri="{FF2B5EF4-FFF2-40B4-BE49-F238E27FC236}">
                  <a16:creationId xmlns:a16="http://schemas.microsoft.com/office/drawing/2014/main" id="{0E286119-4032-2D43-B798-FE84DC62BBFB}"/>
                </a:ext>
              </a:extLst>
            </p:cNvPr>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952;p30">
              <a:extLst>
                <a:ext uri="{FF2B5EF4-FFF2-40B4-BE49-F238E27FC236}">
                  <a16:creationId xmlns:a16="http://schemas.microsoft.com/office/drawing/2014/main" id="{A2AC5028-FCEF-9F4B-981B-723564AC1673}"/>
                </a:ext>
              </a:extLst>
            </p:cNvPr>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953;p30">
              <a:extLst>
                <a:ext uri="{FF2B5EF4-FFF2-40B4-BE49-F238E27FC236}">
                  <a16:creationId xmlns:a16="http://schemas.microsoft.com/office/drawing/2014/main" id="{956DD33D-6CCB-EE4F-ABC1-BFFE9139F5EE}"/>
                </a:ext>
              </a:extLst>
            </p:cNvPr>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954;p30">
              <a:extLst>
                <a:ext uri="{FF2B5EF4-FFF2-40B4-BE49-F238E27FC236}">
                  <a16:creationId xmlns:a16="http://schemas.microsoft.com/office/drawing/2014/main" id="{44F85164-329B-F948-9107-8E9DEEF03C60}"/>
                </a:ext>
              </a:extLst>
            </p:cNvPr>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955;p30">
              <a:extLst>
                <a:ext uri="{FF2B5EF4-FFF2-40B4-BE49-F238E27FC236}">
                  <a16:creationId xmlns:a16="http://schemas.microsoft.com/office/drawing/2014/main" id="{EF7855C1-B2D3-7F4D-AEDF-96F9E9575272}"/>
                </a:ext>
              </a:extLst>
            </p:cNvPr>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5142172" y="-180868"/>
            <a:ext cx="3423400" cy="20871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Font typeface="Barlow Light"/>
              <a:buNone/>
            </a:pPr>
            <a:r>
              <a:rPr lang="en-US" sz="3000" b="1" dirty="0">
                <a:solidFill>
                  <a:srgbClr val="00ACFF"/>
                </a:solidFill>
                <a:latin typeface="Raleway Thin"/>
                <a:ea typeface="Raleway Thin"/>
                <a:cs typeface="Raleway Thin"/>
                <a:sym typeface="Raleway Thin"/>
              </a:rPr>
              <a:t>About us:</a:t>
            </a:r>
            <a:endParaRPr lang="en-US" sz="2400" dirty="0">
              <a:solidFill>
                <a:schemeClr val="lt1"/>
              </a:solidFill>
            </a:endParaRPr>
          </a:p>
          <a:p>
            <a:pPr marL="0" indent="0" algn="ctr">
              <a:buFont typeface="Barlow Light"/>
              <a:buNone/>
            </a:pPr>
            <a:r>
              <a:rPr lang="en-US" sz="2400" dirty="0">
                <a:solidFill>
                  <a:schemeClr val="tx1"/>
                </a:solidFill>
              </a:rPr>
              <a:t>Business Model</a:t>
            </a:r>
            <a:endParaRPr lang="en-US" sz="2400" dirty="0">
              <a:solidFill>
                <a:schemeClr val="lt1"/>
              </a:solidFill>
            </a:endParaRP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271915" y="436989"/>
            <a:ext cx="5503951" cy="299942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171450" algn="just">
              <a:lnSpc>
                <a:spcPct val="107000"/>
              </a:lnSpc>
              <a:buFont typeface="Arial" panose="020B0604020202020204" pitchFamily="34" charset="0"/>
              <a:buChar char="•"/>
            </a:pPr>
            <a:r>
              <a:rPr lang="en-US" sz="1200" dirty="0">
                <a:solidFill>
                  <a:schemeClr val="tx1"/>
                </a:solidFill>
                <a:latin typeface="Barlow Light"/>
                <a:sym typeface="Barlow Light"/>
              </a:rPr>
              <a:t>The application will operate as a multi-sided platform, providing network benefits to the two sides of our customer base. One side encompasses companies, organizations and institutions of all sizes wanting to promote initiatives and organize activities to further transform communities into more sustainable environments for future generations. While this is happening, the other side will consist of ambitious individuals; users who want to contribute to community and want to connect with an organization that shares the same passion for change as they do. </a:t>
            </a:r>
          </a:p>
          <a:p>
            <a:pPr marL="457200" algn="just">
              <a:lnSpc>
                <a:spcPct val="107000"/>
              </a:lnSpc>
            </a:pPr>
            <a:endParaRPr lang="en-US" sz="1200" dirty="0">
              <a:solidFill>
                <a:schemeClr val="tx1"/>
              </a:solidFill>
              <a:latin typeface="Barlow Light"/>
              <a:sym typeface="Barlow Light"/>
            </a:endParaRPr>
          </a:p>
          <a:p>
            <a:pPr marL="628650" indent="-171450" algn="just">
              <a:lnSpc>
                <a:spcPct val="107000"/>
              </a:lnSpc>
              <a:buFont typeface="Arial" panose="020B0604020202020204" pitchFamily="34" charset="0"/>
              <a:buChar char="•"/>
            </a:pPr>
            <a:r>
              <a:rPr lang="en-US" sz="1200" dirty="0">
                <a:solidFill>
                  <a:schemeClr val="tx1"/>
                </a:solidFill>
                <a:latin typeface="Barlow Light"/>
                <a:sym typeface="Barlow Light"/>
              </a:rPr>
              <a:t>The platform will provide users with a reward system to update their profile status every time they take on an activity or participate in an event. After collecting a significant amount of points and reaching achievement milestones, individuals will be given participation honor certificates, that can be completely shareable through other platforms for everyone to share their work and motivate others to do the same.</a:t>
            </a:r>
          </a:p>
          <a:p>
            <a:pPr marL="457200" algn="just">
              <a:lnSpc>
                <a:spcPct val="107000"/>
              </a:lnSpc>
            </a:pPr>
            <a:endParaRPr lang="en-US" sz="1200" dirty="0">
              <a:solidFill>
                <a:schemeClr val="tx1"/>
              </a:solidFill>
              <a:latin typeface="Barlow Light"/>
              <a:sym typeface="Barlow Light"/>
            </a:endParaRPr>
          </a:p>
          <a:p>
            <a:pPr marL="628650" indent="-171450" algn="just">
              <a:lnSpc>
                <a:spcPct val="107000"/>
              </a:lnSpc>
              <a:buFont typeface="Arial" panose="020B0604020202020204" pitchFamily="34" charset="0"/>
              <a:buChar char="•"/>
            </a:pPr>
            <a:r>
              <a:rPr lang="en-US" sz="1200" dirty="0">
                <a:solidFill>
                  <a:schemeClr val="tx1"/>
                </a:solidFill>
                <a:latin typeface="Barlow Light"/>
                <a:sym typeface="Barlow Light"/>
              </a:rPr>
              <a:t>The app will provide its services for free to the most price sensitive side ( end-users), while companies and organizations will have to pay a monthly fee for having access to the platforms network. </a:t>
            </a:r>
          </a:p>
        </p:txBody>
      </p:sp>
    </p:spTree>
    <p:extLst>
      <p:ext uri="{BB962C8B-B14F-4D97-AF65-F5344CB8AC3E}">
        <p14:creationId xmlns:p14="http://schemas.microsoft.com/office/powerpoint/2010/main" val="4014919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5</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289215" y="143353"/>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Medium Range Complexity App for Android</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78400" y="2099310"/>
            <a:ext cx="4040674"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Completely customized UI features</a:t>
            </a:r>
          </a:p>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Accepts payments</a:t>
            </a:r>
          </a:p>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Has API integration</a:t>
            </a:r>
          </a:p>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Adaptable for headsets, tablets and computers</a:t>
            </a:r>
          </a:p>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Back – end server</a:t>
            </a:r>
          </a:p>
          <a:p>
            <a:pPr marL="628650" indent="-171450">
              <a:lnSpc>
                <a:spcPct val="107000"/>
              </a:lnSpc>
              <a:buFont typeface="Arial" panose="020B0604020202020204" pitchFamily="34" charset="0"/>
              <a:buChar char="•"/>
            </a:pPr>
            <a:r>
              <a:rPr lang="en-US" dirty="0">
                <a:solidFill>
                  <a:schemeClr val="tx1"/>
                </a:solidFill>
                <a:latin typeface="Barlow Light"/>
                <a:sym typeface="Barlow Light"/>
              </a:rPr>
              <a:t>Cost roughly around 47,000 – 80,000 $</a:t>
            </a:r>
          </a:p>
        </p:txBody>
      </p:sp>
      <p:pic>
        <p:nvPicPr>
          <p:cNvPr id="345" name="Picture 344" descr="Chart, bar chart&#10;&#10;Description automatically generated">
            <a:extLst>
              <a:ext uri="{FF2B5EF4-FFF2-40B4-BE49-F238E27FC236}">
                <a16:creationId xmlns:a16="http://schemas.microsoft.com/office/drawing/2014/main" id="{E7D45CC4-250D-FD4F-A1BA-3269F3A97BD2}"/>
              </a:ext>
            </a:extLst>
          </p:cNvPr>
          <p:cNvPicPr>
            <a:picLocks noChangeAspect="1"/>
          </p:cNvPicPr>
          <p:nvPr/>
        </p:nvPicPr>
        <p:blipFill rotWithShape="1">
          <a:blip r:embed="rId3">
            <a:extLst>
              <a:ext uri="{28A0092B-C50C-407E-A947-70E740481C1C}">
                <a14:useLocalDpi xmlns:a14="http://schemas.microsoft.com/office/drawing/2010/main" val="0"/>
              </a:ext>
            </a:extLst>
          </a:blip>
          <a:srcRect t="3456"/>
          <a:stretch/>
        </p:blipFill>
        <p:spPr bwMode="auto">
          <a:xfrm>
            <a:off x="5043965" y="2099311"/>
            <a:ext cx="3373399" cy="2259045"/>
          </a:xfrm>
          <a:prstGeom prst="rect">
            <a:avLst/>
          </a:prstGeom>
          <a:noFill/>
          <a:ln>
            <a:noFill/>
          </a:ln>
        </p:spPr>
      </p:pic>
      <p:sp>
        <p:nvSpPr>
          <p:cNvPr id="2" name="Rectangle 1">
            <a:extLst>
              <a:ext uri="{FF2B5EF4-FFF2-40B4-BE49-F238E27FC236}">
                <a16:creationId xmlns:a16="http://schemas.microsoft.com/office/drawing/2014/main" id="{FE9EE4AA-9B64-4A41-8591-9B5AB8981C3D}"/>
              </a:ext>
            </a:extLst>
          </p:cNvPr>
          <p:cNvSpPr/>
          <p:nvPr/>
        </p:nvSpPr>
        <p:spPr>
          <a:xfrm>
            <a:off x="5473807" y="1648075"/>
            <a:ext cx="2289409" cy="338554"/>
          </a:xfrm>
          <a:prstGeom prst="rect">
            <a:avLst/>
          </a:prstGeom>
        </p:spPr>
        <p:txBody>
          <a:bodyPr wrap="none">
            <a:spAutoFit/>
          </a:bodyPr>
          <a:lstStyle/>
          <a:p>
            <a:pPr marL="0" indent="0" algn="ctr">
              <a:buFont typeface="Barlow Light"/>
              <a:buNone/>
            </a:pPr>
            <a:r>
              <a:rPr lang="en-US" sz="1600" b="1" dirty="0">
                <a:solidFill>
                  <a:srgbClr val="FFAA41"/>
                </a:solidFill>
                <a:latin typeface="Raleway Thin"/>
                <a:ea typeface="Raleway Thin"/>
                <a:cs typeface="Raleway Thin"/>
                <a:sym typeface="Raleway Thin"/>
              </a:rPr>
              <a:t>Projected Cost Graph</a:t>
            </a:r>
          </a:p>
        </p:txBody>
      </p:sp>
      <p:sp>
        <p:nvSpPr>
          <p:cNvPr id="346" name="Rectangle 345">
            <a:extLst>
              <a:ext uri="{FF2B5EF4-FFF2-40B4-BE49-F238E27FC236}">
                <a16:creationId xmlns:a16="http://schemas.microsoft.com/office/drawing/2014/main" id="{D419F82D-7F6C-0F44-89EA-9CBF41619895}"/>
              </a:ext>
            </a:extLst>
          </p:cNvPr>
          <p:cNvSpPr/>
          <p:nvPr/>
        </p:nvSpPr>
        <p:spPr>
          <a:xfrm>
            <a:off x="1201514" y="1648075"/>
            <a:ext cx="1499128" cy="338554"/>
          </a:xfrm>
          <a:prstGeom prst="rect">
            <a:avLst/>
          </a:prstGeom>
        </p:spPr>
        <p:txBody>
          <a:bodyPr wrap="none">
            <a:spAutoFit/>
          </a:bodyPr>
          <a:lstStyle/>
          <a:p>
            <a:pPr marL="0" indent="0" algn="ctr">
              <a:buFont typeface="Barlow Light"/>
              <a:buNone/>
            </a:pPr>
            <a:r>
              <a:rPr lang="en-US" sz="1600" b="1" dirty="0">
                <a:solidFill>
                  <a:srgbClr val="FFAA41"/>
                </a:solidFill>
                <a:latin typeface="Raleway Thin"/>
                <a:ea typeface="Raleway Thin"/>
                <a:cs typeface="Raleway Thin"/>
                <a:sym typeface="Raleway Thin"/>
              </a:rPr>
              <a:t>App Features</a:t>
            </a:r>
          </a:p>
        </p:txBody>
      </p:sp>
    </p:spTree>
    <p:extLst>
      <p:ext uri="{BB962C8B-B14F-4D97-AF65-F5344CB8AC3E}">
        <p14:creationId xmlns:p14="http://schemas.microsoft.com/office/powerpoint/2010/main" val="2810525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ound wave pattern on pixilated monitor">
            <a:extLst>
              <a:ext uri="{FF2B5EF4-FFF2-40B4-BE49-F238E27FC236}">
                <a16:creationId xmlns:a16="http://schemas.microsoft.com/office/drawing/2014/main" id="{2F8D72DF-FEE4-4690-97E4-F1096610C25E}"/>
              </a:ext>
            </a:extLst>
          </p:cNvPr>
          <p:cNvPicPr>
            <a:picLocks noChangeAspect="1"/>
          </p:cNvPicPr>
          <p:nvPr/>
        </p:nvPicPr>
        <p:blipFill rotWithShape="1">
          <a:blip r:embed="rId2"/>
          <a:srcRect l="13515" r="22621" b="1"/>
          <a:stretch/>
        </p:blipFill>
        <p:spPr>
          <a:xfrm>
            <a:off x="15" y="0"/>
            <a:ext cx="4921197" cy="5143500"/>
          </a:xfrm>
          <a:prstGeom prst="rect">
            <a:avLst/>
          </a:prstGeom>
          <a:noFill/>
        </p:spPr>
      </p:pic>
      <p:sp>
        <p:nvSpPr>
          <p:cNvPr id="3" name="Title 2">
            <a:extLst>
              <a:ext uri="{FF2B5EF4-FFF2-40B4-BE49-F238E27FC236}">
                <a16:creationId xmlns:a16="http://schemas.microsoft.com/office/drawing/2014/main" id="{DF83E85E-7077-4192-B2BB-91DF39ED007D}"/>
              </a:ext>
            </a:extLst>
          </p:cNvPr>
          <p:cNvSpPr>
            <a:spLocks noGrp="1"/>
          </p:cNvSpPr>
          <p:nvPr>
            <p:ph type="title"/>
          </p:nvPr>
        </p:nvSpPr>
        <p:spPr>
          <a:xfrm>
            <a:off x="3838575" y="1402347"/>
            <a:ext cx="4981425" cy="843259"/>
          </a:xfrm>
        </p:spPr>
        <p:txBody>
          <a:bodyPr anchor="ctr">
            <a:normAutofit/>
          </a:bodyPr>
          <a:lstStyle/>
          <a:p>
            <a:r>
              <a:rPr lang="en-US" dirty="0">
                <a:solidFill>
                  <a:schemeClr val="tx1">
                    <a:lumMod val="75000"/>
                  </a:schemeClr>
                </a:solidFill>
              </a:rPr>
              <a:t>Mobile App Architecture </a:t>
            </a:r>
          </a:p>
        </p:txBody>
      </p:sp>
      <p:sp>
        <p:nvSpPr>
          <p:cNvPr id="4" name="Subtitle 3">
            <a:extLst>
              <a:ext uri="{FF2B5EF4-FFF2-40B4-BE49-F238E27FC236}">
                <a16:creationId xmlns:a16="http://schemas.microsoft.com/office/drawing/2014/main" id="{F9F13F58-29A0-4F99-B284-C8966A4192ED}"/>
              </a:ext>
            </a:extLst>
          </p:cNvPr>
          <p:cNvSpPr>
            <a:spLocks noGrp="1"/>
          </p:cNvSpPr>
          <p:nvPr>
            <p:ph type="body" sz="quarter" idx="32"/>
          </p:nvPr>
        </p:nvSpPr>
        <p:spPr>
          <a:xfrm>
            <a:off x="3838750" y="2245606"/>
            <a:ext cx="4981220" cy="600144"/>
          </a:xfrm>
        </p:spPr>
        <p:txBody>
          <a:bodyPr>
            <a:noAutofit/>
          </a:bodyPr>
          <a:lstStyle/>
          <a:p>
            <a:r>
              <a:rPr lang="en-US" sz="1600" dirty="0"/>
              <a:t>Client – Server, Layers and Tiers </a:t>
            </a:r>
          </a:p>
          <a:p>
            <a:endParaRPr lang="en-US" sz="100" dirty="0"/>
          </a:p>
        </p:txBody>
      </p:sp>
      <p:sp>
        <p:nvSpPr>
          <p:cNvPr id="14" name="Slide Number Placeholder 6">
            <a:extLst>
              <a:ext uri="{FF2B5EF4-FFF2-40B4-BE49-F238E27FC236}">
                <a16:creationId xmlns:a16="http://schemas.microsoft.com/office/drawing/2014/main" id="{E0CC2473-6D4D-46FC-B9CC-54A9211B156D}"/>
              </a:ext>
            </a:extLst>
          </p:cNvPr>
          <p:cNvSpPr>
            <a:spLocks noGrp="1"/>
          </p:cNvSpPr>
          <p:nvPr>
            <p:ph type="sldNum" sz="quarter" idx="33"/>
          </p:nvPr>
        </p:nvSpPr>
        <p:spPr>
          <a:xfrm>
            <a:off x="8717260" y="4778513"/>
            <a:ext cx="324000" cy="324000"/>
          </a:xfrm>
        </p:spPr>
        <p:txBody>
          <a:bodyPr/>
          <a:lstStyle/>
          <a:p>
            <a:pPr>
              <a:spcAft>
                <a:spcPts val="450"/>
              </a:spcAft>
            </a:pPr>
            <a:fld id="{19B51A1E-902D-48AF-9020-955120F399B6}" type="slidenum">
              <a:rPr lang="el-GR" smtClean="0">
                <a:solidFill>
                  <a:schemeClr val="accent2">
                    <a:lumMod val="75000"/>
                  </a:schemeClr>
                </a:solidFill>
              </a:rPr>
              <a:pPr>
                <a:spcAft>
                  <a:spcPts val="450"/>
                </a:spcAft>
              </a:pPr>
              <a:t>6</a:t>
            </a:fld>
            <a:endParaRPr lang="el-GR">
              <a:solidFill>
                <a:schemeClr val="accent2">
                  <a:lumMod val="75000"/>
                </a:schemeClr>
              </a:solidFill>
            </a:endParaRPr>
          </a:p>
        </p:txBody>
      </p:sp>
    </p:spTree>
    <p:extLst>
      <p:ext uri="{BB962C8B-B14F-4D97-AF65-F5344CB8AC3E}">
        <p14:creationId xmlns:p14="http://schemas.microsoft.com/office/powerpoint/2010/main" val="3800874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7</a:t>
            </a:fld>
            <a:endParaRPr>
              <a:solidFill>
                <a:schemeClr val="accent2"/>
              </a:solidFill>
            </a:endParaRPr>
          </a:p>
        </p:txBody>
      </p:sp>
      <p:sp>
        <p:nvSpPr>
          <p:cNvPr id="248" name="Google Shape;2014;p32">
            <a:extLst>
              <a:ext uri="{FF2B5EF4-FFF2-40B4-BE49-F238E27FC236}">
                <a16:creationId xmlns:a16="http://schemas.microsoft.com/office/drawing/2014/main" id="{4D1DA9BC-4109-F24A-9312-C4379EC8F7EC}"/>
              </a:ext>
            </a:extLst>
          </p:cNvPr>
          <p:cNvSpPr txBox="1">
            <a:spLocks/>
          </p:cNvSpPr>
          <p:nvPr/>
        </p:nvSpPr>
        <p:spPr>
          <a:xfrm>
            <a:off x="242784" y="42756"/>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Clean Architecture</a:t>
            </a:r>
          </a:p>
        </p:txBody>
      </p:sp>
      <p:sp>
        <p:nvSpPr>
          <p:cNvPr id="249" name="Content Placeholder 14">
            <a:extLst>
              <a:ext uri="{FF2B5EF4-FFF2-40B4-BE49-F238E27FC236}">
                <a16:creationId xmlns:a16="http://schemas.microsoft.com/office/drawing/2014/main" id="{F83B6606-F42F-8645-A036-9451BD547532}"/>
              </a:ext>
            </a:extLst>
          </p:cNvPr>
          <p:cNvSpPr txBox="1">
            <a:spLocks/>
          </p:cNvSpPr>
          <p:nvPr/>
        </p:nvSpPr>
        <p:spPr>
          <a:xfrm>
            <a:off x="584970" y="963177"/>
            <a:ext cx="7891756"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ctr">
              <a:lnSpc>
                <a:spcPct val="107000"/>
              </a:lnSpc>
            </a:pPr>
            <a:r>
              <a:rPr lang="en-US" dirty="0">
                <a:solidFill>
                  <a:schemeClr val="tx1"/>
                </a:solidFill>
                <a:latin typeface="Barlow Light"/>
                <a:sym typeface="Barlow Light"/>
              </a:rPr>
              <a:t>It is critical to build the app with principles of Clean Architecture from the beginning. Although it is not technically necessary, it will make the scaling and complexity much easier to handle down the road.</a:t>
            </a:r>
          </a:p>
        </p:txBody>
      </p:sp>
      <p:sp>
        <p:nvSpPr>
          <p:cNvPr id="126" name="Θέση κειμένου 3">
            <a:extLst>
              <a:ext uri="{FF2B5EF4-FFF2-40B4-BE49-F238E27FC236}">
                <a16:creationId xmlns:a16="http://schemas.microsoft.com/office/drawing/2014/main" id="{A369FF71-36B4-8646-98E3-18CEB5B6B969}"/>
              </a:ext>
            </a:extLst>
          </p:cNvPr>
          <p:cNvSpPr txBox="1">
            <a:spLocks/>
          </p:cNvSpPr>
          <p:nvPr/>
        </p:nvSpPr>
        <p:spPr>
          <a:xfrm>
            <a:off x="595244" y="2143832"/>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chemeClr val="tx1">
                    <a:lumMod val="75000"/>
                  </a:schemeClr>
                </a:solidFill>
                <a:latin typeface="Raleway Thin"/>
                <a:sym typeface="Barlow Light"/>
              </a:rPr>
              <a:t>What?</a:t>
            </a:r>
            <a:endParaRPr lang="el-GR" sz="1000" b="1" dirty="0"/>
          </a:p>
        </p:txBody>
      </p:sp>
      <p:sp>
        <p:nvSpPr>
          <p:cNvPr id="127" name="Θέση περιεχομένου 4">
            <a:extLst>
              <a:ext uri="{FF2B5EF4-FFF2-40B4-BE49-F238E27FC236}">
                <a16:creationId xmlns:a16="http://schemas.microsoft.com/office/drawing/2014/main" id="{A2FCD7DA-C844-2B4A-85D4-34ECAC1EC771}"/>
              </a:ext>
            </a:extLst>
          </p:cNvPr>
          <p:cNvSpPr txBox="1">
            <a:spLocks/>
          </p:cNvSpPr>
          <p:nvPr/>
        </p:nvSpPr>
        <p:spPr>
          <a:xfrm>
            <a:off x="558175" y="2476058"/>
            <a:ext cx="2279030"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i="1" dirty="0">
                <a:solidFill>
                  <a:schemeClr val="tx1"/>
                </a:solidFill>
                <a:latin typeface="Barlow Light"/>
              </a:rPr>
              <a:t>Software</a:t>
            </a:r>
            <a:r>
              <a:rPr lang="en-US" sz="1600" i="1" dirty="0"/>
              <a:t> </a:t>
            </a:r>
            <a:r>
              <a:rPr lang="en-US" i="1" dirty="0">
                <a:solidFill>
                  <a:schemeClr val="tx1"/>
                </a:solidFill>
                <a:latin typeface="Barlow Light"/>
              </a:rPr>
              <a:t>design principles that keep design elements separate.</a:t>
            </a:r>
          </a:p>
          <a:p>
            <a:endParaRPr lang="en-US" sz="1600" dirty="0"/>
          </a:p>
        </p:txBody>
      </p:sp>
      <p:sp>
        <p:nvSpPr>
          <p:cNvPr id="128" name="Ορθογώνιο 12" descr="Γραμμή επισήμανσης δεξιά&#10;">
            <a:extLst>
              <a:ext uri="{FF2B5EF4-FFF2-40B4-BE49-F238E27FC236}">
                <a16:creationId xmlns:a16="http://schemas.microsoft.com/office/drawing/2014/main" id="{9AC61506-D411-934F-8DCF-282C16F2FEB6}"/>
              </a:ext>
              <a:ext uri="{C183D7F6-B498-43B3-948B-1728B52AA6E4}">
                <adec:decorative xmlns:adec="http://schemas.microsoft.com/office/drawing/2017/decorative" val="1"/>
              </a:ext>
            </a:extLst>
          </p:cNvPr>
          <p:cNvSpPr/>
          <p:nvPr/>
        </p:nvSpPr>
        <p:spPr>
          <a:xfrm>
            <a:off x="1477777" y="2302315"/>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29" name="Θέση κειμένου 3">
            <a:extLst>
              <a:ext uri="{FF2B5EF4-FFF2-40B4-BE49-F238E27FC236}">
                <a16:creationId xmlns:a16="http://schemas.microsoft.com/office/drawing/2014/main" id="{A4028440-1475-3F44-8A41-D4530A54B9A7}"/>
              </a:ext>
            </a:extLst>
          </p:cNvPr>
          <p:cNvSpPr txBox="1">
            <a:spLocks/>
          </p:cNvSpPr>
          <p:nvPr/>
        </p:nvSpPr>
        <p:spPr>
          <a:xfrm>
            <a:off x="3377381" y="2498713"/>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chemeClr val="tx1">
                    <a:lumMod val="75000"/>
                  </a:schemeClr>
                </a:solidFill>
                <a:latin typeface="Raleway Thin"/>
                <a:sym typeface="Barlow Light"/>
              </a:rPr>
              <a:t>Why?</a:t>
            </a:r>
            <a:endParaRPr lang="el-GR" sz="1000" b="1" dirty="0"/>
          </a:p>
        </p:txBody>
      </p:sp>
      <p:sp>
        <p:nvSpPr>
          <p:cNvPr id="130" name="Θέση περιεχομένου 4">
            <a:extLst>
              <a:ext uri="{FF2B5EF4-FFF2-40B4-BE49-F238E27FC236}">
                <a16:creationId xmlns:a16="http://schemas.microsoft.com/office/drawing/2014/main" id="{894818C0-F61A-3F48-BB8F-3E0FF99B4BA7}"/>
              </a:ext>
            </a:extLst>
          </p:cNvPr>
          <p:cNvSpPr txBox="1">
            <a:spLocks/>
          </p:cNvSpPr>
          <p:nvPr/>
        </p:nvSpPr>
        <p:spPr>
          <a:xfrm>
            <a:off x="3340312" y="2830939"/>
            <a:ext cx="238029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i="1" dirty="0">
                <a:solidFill>
                  <a:schemeClr val="tx1"/>
                </a:solidFill>
                <a:latin typeface="Barlow Light"/>
              </a:rPr>
              <a:t>As elements are kept separate, it is easier to make changes in the long run whilst minimizing possibilities of bugs and major outages.</a:t>
            </a:r>
          </a:p>
          <a:p>
            <a:endParaRPr lang="en-US" sz="1600" dirty="0"/>
          </a:p>
        </p:txBody>
      </p:sp>
      <p:sp>
        <p:nvSpPr>
          <p:cNvPr id="131" name="Ορθογώνιο 12" descr="Γραμμή επισήμανσης δεξιά&#10;">
            <a:extLst>
              <a:ext uri="{FF2B5EF4-FFF2-40B4-BE49-F238E27FC236}">
                <a16:creationId xmlns:a16="http://schemas.microsoft.com/office/drawing/2014/main" id="{EF578D12-4CA4-B84A-8680-43E61CCF3387}"/>
              </a:ext>
              <a:ext uri="{C183D7F6-B498-43B3-948B-1728B52AA6E4}">
                <adec:decorative xmlns:adec="http://schemas.microsoft.com/office/drawing/2017/decorative" val="1"/>
              </a:ext>
            </a:extLst>
          </p:cNvPr>
          <p:cNvSpPr/>
          <p:nvPr/>
        </p:nvSpPr>
        <p:spPr>
          <a:xfrm>
            <a:off x="4259914" y="2657196"/>
            <a:ext cx="717363" cy="7711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32" name="Θέση κειμένου 3">
            <a:extLst>
              <a:ext uri="{FF2B5EF4-FFF2-40B4-BE49-F238E27FC236}">
                <a16:creationId xmlns:a16="http://schemas.microsoft.com/office/drawing/2014/main" id="{B4C0728A-0181-E34B-B9ED-9F0CEE69186D}"/>
              </a:ext>
            </a:extLst>
          </p:cNvPr>
          <p:cNvSpPr txBox="1">
            <a:spLocks/>
          </p:cNvSpPr>
          <p:nvPr/>
        </p:nvSpPr>
        <p:spPr>
          <a:xfrm>
            <a:off x="6317990" y="2859859"/>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chemeClr val="tx1">
                    <a:lumMod val="75000"/>
                  </a:schemeClr>
                </a:solidFill>
                <a:latin typeface="Raleway Thin"/>
                <a:sym typeface="Barlow Light"/>
              </a:rPr>
              <a:t>How?</a:t>
            </a:r>
            <a:endParaRPr lang="el-GR" sz="1000" b="1" dirty="0"/>
          </a:p>
        </p:txBody>
      </p:sp>
      <p:sp>
        <p:nvSpPr>
          <p:cNvPr id="133" name="Θέση περιεχομένου 4">
            <a:extLst>
              <a:ext uri="{FF2B5EF4-FFF2-40B4-BE49-F238E27FC236}">
                <a16:creationId xmlns:a16="http://schemas.microsoft.com/office/drawing/2014/main" id="{8F770108-57E0-A34C-B7C4-9D68BD09AAF4}"/>
              </a:ext>
            </a:extLst>
          </p:cNvPr>
          <p:cNvSpPr txBox="1">
            <a:spLocks/>
          </p:cNvSpPr>
          <p:nvPr/>
        </p:nvSpPr>
        <p:spPr>
          <a:xfrm>
            <a:off x="6280921" y="3192085"/>
            <a:ext cx="238029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i="1" dirty="0">
                <a:solidFill>
                  <a:schemeClr val="tx1"/>
                </a:solidFill>
                <a:latin typeface="Barlow Light"/>
              </a:rPr>
              <a:t>By keeping the business logic code layer unalterable by other layers, it remains the same even when other layers such as interface, gateways, and API’S change</a:t>
            </a:r>
          </a:p>
          <a:p>
            <a:endParaRPr lang="en-US" sz="1600" dirty="0"/>
          </a:p>
        </p:txBody>
      </p:sp>
      <p:sp>
        <p:nvSpPr>
          <p:cNvPr id="134" name="Ορθογώνιο 12" descr="Γραμμή επισήμανσης δεξιά&#10;">
            <a:extLst>
              <a:ext uri="{FF2B5EF4-FFF2-40B4-BE49-F238E27FC236}">
                <a16:creationId xmlns:a16="http://schemas.microsoft.com/office/drawing/2014/main" id="{3DFA059D-F326-EA46-A0D2-0FB47A4D5D82}"/>
              </a:ext>
              <a:ext uri="{C183D7F6-B498-43B3-948B-1728B52AA6E4}">
                <adec:decorative xmlns:adec="http://schemas.microsoft.com/office/drawing/2017/decorative" val="1"/>
              </a:ext>
            </a:extLst>
          </p:cNvPr>
          <p:cNvSpPr/>
          <p:nvPr/>
        </p:nvSpPr>
        <p:spPr>
          <a:xfrm>
            <a:off x="7200523" y="3018342"/>
            <a:ext cx="717363" cy="77116"/>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Tree>
    <p:extLst>
      <p:ext uri="{BB962C8B-B14F-4D97-AF65-F5344CB8AC3E}">
        <p14:creationId xmlns:p14="http://schemas.microsoft.com/office/powerpoint/2010/main" val="529398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6"/>
        <p:cNvGrpSpPr/>
        <p:nvPr/>
      </p:nvGrpSpPr>
      <p:grpSpPr>
        <a:xfrm>
          <a:off x="0" y="0"/>
          <a:ext cx="0" cy="0"/>
          <a:chOff x="0" y="0"/>
          <a:chExt cx="0" cy="0"/>
        </a:xfrm>
      </p:grpSpPr>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8</a:t>
            </a:fld>
            <a:endParaRPr>
              <a:solidFill>
                <a:schemeClr val="accent2"/>
              </a:solidFill>
            </a:endParaRPr>
          </a:p>
        </p:txBody>
      </p:sp>
      <p:sp>
        <p:nvSpPr>
          <p:cNvPr id="126" name="Θέση κειμένου 3">
            <a:extLst>
              <a:ext uri="{FF2B5EF4-FFF2-40B4-BE49-F238E27FC236}">
                <a16:creationId xmlns:a16="http://schemas.microsoft.com/office/drawing/2014/main" id="{A369FF71-36B4-8646-98E3-18CEB5B6B969}"/>
              </a:ext>
            </a:extLst>
          </p:cNvPr>
          <p:cNvSpPr txBox="1">
            <a:spLocks/>
          </p:cNvSpPr>
          <p:nvPr/>
        </p:nvSpPr>
        <p:spPr>
          <a:xfrm>
            <a:off x="595244" y="1904544"/>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tx1">
                    <a:lumMod val="75000"/>
                  </a:schemeClr>
                </a:solidFill>
                <a:latin typeface="Raleway Thin"/>
                <a:sym typeface="Barlow Light"/>
              </a:rPr>
              <a:t>Presentation</a:t>
            </a:r>
            <a:endParaRPr lang="el-GR" sz="900" b="1" dirty="0"/>
          </a:p>
        </p:txBody>
      </p:sp>
      <p:sp>
        <p:nvSpPr>
          <p:cNvPr id="127" name="Θέση περιεχομένου 4">
            <a:extLst>
              <a:ext uri="{FF2B5EF4-FFF2-40B4-BE49-F238E27FC236}">
                <a16:creationId xmlns:a16="http://schemas.microsoft.com/office/drawing/2014/main" id="{A2FCD7DA-C844-2B4A-85D4-34ECAC1EC771}"/>
              </a:ext>
            </a:extLst>
          </p:cNvPr>
          <p:cNvSpPr txBox="1">
            <a:spLocks/>
          </p:cNvSpPr>
          <p:nvPr/>
        </p:nvSpPr>
        <p:spPr>
          <a:xfrm>
            <a:off x="367469" y="2236770"/>
            <a:ext cx="246973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rPr>
              <a:t>Clean and concise</a:t>
            </a:r>
          </a:p>
          <a:p>
            <a:pPr marL="285750" indent="-285750">
              <a:buFont typeface="Courier New" panose="02070309020205020404" pitchFamily="49" charset="0"/>
              <a:buChar char="o"/>
            </a:pPr>
            <a:r>
              <a:rPr lang="en-US" i="1" dirty="0">
                <a:solidFill>
                  <a:schemeClr val="tx1"/>
                </a:solidFill>
                <a:latin typeface="Barlow Light"/>
              </a:rPr>
              <a:t>Prompt style progression</a:t>
            </a:r>
          </a:p>
          <a:p>
            <a:pPr marL="285750" indent="-285750">
              <a:buFont typeface="Courier New" panose="02070309020205020404" pitchFamily="49" charset="0"/>
              <a:buChar char="o"/>
            </a:pPr>
            <a:r>
              <a:rPr lang="en-US" i="1" dirty="0">
                <a:solidFill>
                  <a:schemeClr val="tx1"/>
                </a:solidFill>
                <a:latin typeface="Barlow Light"/>
              </a:rPr>
              <a:t>High but pleasant contrast</a:t>
            </a:r>
          </a:p>
          <a:p>
            <a:endParaRPr lang="en-US" sz="1600" dirty="0"/>
          </a:p>
        </p:txBody>
      </p:sp>
      <p:sp>
        <p:nvSpPr>
          <p:cNvPr id="128" name="Ορθογώνιο 12" descr="Γραμμή επισήμανσης δεξιά&#10;">
            <a:extLst>
              <a:ext uri="{FF2B5EF4-FFF2-40B4-BE49-F238E27FC236}">
                <a16:creationId xmlns:a16="http://schemas.microsoft.com/office/drawing/2014/main" id="{9AC61506-D411-934F-8DCF-282C16F2FEB6}"/>
              </a:ext>
              <a:ext uri="{C183D7F6-B498-43B3-948B-1728B52AA6E4}">
                <adec:decorative xmlns:adec="http://schemas.microsoft.com/office/drawing/2017/decorative" val="1"/>
              </a:ext>
            </a:extLst>
          </p:cNvPr>
          <p:cNvSpPr/>
          <p:nvPr/>
        </p:nvSpPr>
        <p:spPr>
          <a:xfrm>
            <a:off x="953253" y="1826260"/>
            <a:ext cx="717363" cy="771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29" name="Θέση κειμένου 3">
            <a:extLst>
              <a:ext uri="{FF2B5EF4-FFF2-40B4-BE49-F238E27FC236}">
                <a16:creationId xmlns:a16="http://schemas.microsoft.com/office/drawing/2014/main" id="{A4028440-1475-3F44-8A41-D4530A54B9A7}"/>
              </a:ext>
            </a:extLst>
          </p:cNvPr>
          <p:cNvSpPr txBox="1">
            <a:spLocks/>
          </p:cNvSpPr>
          <p:nvPr/>
        </p:nvSpPr>
        <p:spPr>
          <a:xfrm>
            <a:off x="3326105" y="2259425"/>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b="1" dirty="0">
                <a:solidFill>
                  <a:schemeClr val="tx1">
                    <a:lumMod val="75000"/>
                  </a:schemeClr>
                </a:solidFill>
                <a:latin typeface="Raleway Thin"/>
                <a:sym typeface="Barlow Light"/>
              </a:rPr>
              <a:t>Business</a:t>
            </a:r>
            <a:endParaRPr lang="el-GR" sz="900" b="1" dirty="0"/>
          </a:p>
        </p:txBody>
      </p:sp>
      <p:sp>
        <p:nvSpPr>
          <p:cNvPr id="130" name="Θέση περιεχομένου 4">
            <a:extLst>
              <a:ext uri="{FF2B5EF4-FFF2-40B4-BE49-F238E27FC236}">
                <a16:creationId xmlns:a16="http://schemas.microsoft.com/office/drawing/2014/main" id="{894818C0-F61A-3F48-BB8F-3E0FF99B4BA7}"/>
              </a:ext>
            </a:extLst>
          </p:cNvPr>
          <p:cNvSpPr txBox="1">
            <a:spLocks/>
          </p:cNvSpPr>
          <p:nvPr/>
        </p:nvSpPr>
        <p:spPr>
          <a:xfrm>
            <a:off x="3050847" y="2591651"/>
            <a:ext cx="2897025"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rPr>
              <a:t>Focus on gaining user and company preferences</a:t>
            </a:r>
          </a:p>
          <a:p>
            <a:pPr marL="285750" indent="-285750">
              <a:buFont typeface="Courier New" panose="02070309020205020404" pitchFamily="49" charset="0"/>
              <a:buChar char="o"/>
            </a:pPr>
            <a:r>
              <a:rPr lang="en-US" i="1" dirty="0">
                <a:solidFill>
                  <a:schemeClr val="tx1"/>
                </a:solidFill>
                <a:latin typeface="Barlow Light"/>
              </a:rPr>
              <a:t>App will pull from cached data stored in databases to make suggestions and improve UX</a:t>
            </a:r>
          </a:p>
          <a:p>
            <a:pPr marL="285750" indent="-285750">
              <a:buFont typeface="Courier New" panose="02070309020205020404" pitchFamily="49" charset="0"/>
              <a:buChar char="o"/>
            </a:pPr>
            <a:r>
              <a:rPr lang="en-US" i="1" dirty="0">
                <a:solidFill>
                  <a:schemeClr val="tx1"/>
                </a:solidFill>
                <a:latin typeface="Barlow Light"/>
              </a:rPr>
              <a:t>Clicks and page visit length tracked</a:t>
            </a:r>
          </a:p>
          <a:p>
            <a:endParaRPr lang="en-US" sz="1600" dirty="0"/>
          </a:p>
        </p:txBody>
      </p:sp>
      <p:sp>
        <p:nvSpPr>
          <p:cNvPr id="131" name="Ορθογώνιο 12" descr="Γραμμή επισήμανσης δεξιά&#10;">
            <a:extLst>
              <a:ext uri="{FF2B5EF4-FFF2-40B4-BE49-F238E27FC236}">
                <a16:creationId xmlns:a16="http://schemas.microsoft.com/office/drawing/2014/main" id="{EF578D12-4CA4-B84A-8680-43E61CCF3387}"/>
              </a:ext>
              <a:ext uri="{C183D7F6-B498-43B3-948B-1728B52AA6E4}">
                <adec:decorative xmlns:adec="http://schemas.microsoft.com/office/drawing/2017/decorative" val="1"/>
              </a:ext>
            </a:extLst>
          </p:cNvPr>
          <p:cNvSpPr/>
          <p:nvPr/>
        </p:nvSpPr>
        <p:spPr>
          <a:xfrm>
            <a:off x="3840345" y="2190106"/>
            <a:ext cx="717363" cy="7010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32" name="Θέση κειμένου 3">
            <a:extLst>
              <a:ext uri="{FF2B5EF4-FFF2-40B4-BE49-F238E27FC236}">
                <a16:creationId xmlns:a16="http://schemas.microsoft.com/office/drawing/2014/main" id="{B4C0728A-0181-E34B-B9ED-9F0CEE69186D}"/>
              </a:ext>
            </a:extLst>
          </p:cNvPr>
          <p:cNvSpPr txBox="1">
            <a:spLocks/>
          </p:cNvSpPr>
          <p:nvPr/>
        </p:nvSpPr>
        <p:spPr>
          <a:xfrm>
            <a:off x="6317990" y="2620571"/>
            <a:ext cx="1745845" cy="360000"/>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b="1" dirty="0">
                <a:solidFill>
                  <a:schemeClr val="tx1">
                    <a:lumMod val="75000"/>
                  </a:schemeClr>
                </a:solidFill>
                <a:latin typeface="Raleway Thin"/>
                <a:sym typeface="Barlow Light"/>
              </a:rPr>
              <a:t>Data</a:t>
            </a:r>
            <a:endParaRPr lang="el-GR" sz="900" b="1" dirty="0"/>
          </a:p>
        </p:txBody>
      </p:sp>
      <p:sp>
        <p:nvSpPr>
          <p:cNvPr id="133" name="Θέση περιεχομένου 4">
            <a:extLst>
              <a:ext uri="{FF2B5EF4-FFF2-40B4-BE49-F238E27FC236}">
                <a16:creationId xmlns:a16="http://schemas.microsoft.com/office/drawing/2014/main" id="{8F770108-57E0-A34C-B7C4-9D68BD09AAF4}"/>
              </a:ext>
            </a:extLst>
          </p:cNvPr>
          <p:cNvSpPr txBox="1">
            <a:spLocks/>
          </p:cNvSpPr>
          <p:nvPr/>
        </p:nvSpPr>
        <p:spPr>
          <a:xfrm>
            <a:off x="5904906" y="2923877"/>
            <a:ext cx="3051086" cy="814711"/>
          </a:xfrm>
          <a:prstGeom prst="rect">
            <a:avLst/>
          </a:prstGeom>
        </p:spPr>
        <p:txBody>
          <a:bodyPr rtlCol="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Consistent use of API’s linking users to company websites – Persistence &amp; Consistency</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Reliable connection to network services and data hosting/storage</a:t>
            </a:r>
          </a:p>
          <a:p>
            <a:pPr marL="285750" indent="-285750">
              <a:buFont typeface="Courier New" panose="02070309020205020404" pitchFamily="49" charset="0"/>
              <a:buChar char="o"/>
            </a:pPr>
            <a:r>
              <a:rPr lang="en-US" i="1" dirty="0">
                <a:solidFill>
                  <a:schemeClr val="tx1"/>
                </a:solidFill>
                <a:latin typeface="Barlow Light"/>
                <a:sym typeface="Wingdings" panose="05000000000000000000" pitchFamily="2" charset="2"/>
              </a:rPr>
              <a:t>Cached data to make recommendations for users and companies</a:t>
            </a:r>
          </a:p>
          <a:p>
            <a:endParaRPr lang="en-US" sz="1600" dirty="0"/>
          </a:p>
        </p:txBody>
      </p:sp>
      <p:sp>
        <p:nvSpPr>
          <p:cNvPr id="134" name="Ορθογώνιο 12" descr="Γραμμή επισήμανσης δεξιά&#10;">
            <a:extLst>
              <a:ext uri="{FF2B5EF4-FFF2-40B4-BE49-F238E27FC236}">
                <a16:creationId xmlns:a16="http://schemas.microsoft.com/office/drawing/2014/main" id="{3DFA059D-F326-EA46-A0D2-0FB47A4D5D82}"/>
              </a:ext>
              <a:ext uri="{C183D7F6-B498-43B3-948B-1728B52AA6E4}">
                <adec:decorative xmlns:adec="http://schemas.microsoft.com/office/drawing/2017/decorative" val="1"/>
              </a:ext>
            </a:extLst>
          </p:cNvPr>
          <p:cNvSpPr/>
          <p:nvPr/>
        </p:nvSpPr>
        <p:spPr>
          <a:xfrm>
            <a:off x="6864837" y="2560141"/>
            <a:ext cx="652148" cy="70105"/>
          </a:xfrm>
          <a:prstGeom prst="rect">
            <a:avLst/>
          </a:prstGeom>
          <a:solidFill>
            <a:srgbClr val="FF7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el-GR" dirty="0"/>
          </a:p>
        </p:txBody>
      </p:sp>
      <p:sp>
        <p:nvSpPr>
          <p:cNvPr id="159" name="Google Shape;2014;p32">
            <a:extLst>
              <a:ext uri="{FF2B5EF4-FFF2-40B4-BE49-F238E27FC236}">
                <a16:creationId xmlns:a16="http://schemas.microsoft.com/office/drawing/2014/main" id="{7BCBA605-DE83-3143-95E8-CE0E819BE72A}"/>
              </a:ext>
            </a:extLst>
          </p:cNvPr>
          <p:cNvSpPr txBox="1">
            <a:spLocks/>
          </p:cNvSpPr>
          <p:nvPr/>
        </p:nvSpPr>
        <p:spPr>
          <a:xfrm>
            <a:off x="283880" y="-70258"/>
            <a:ext cx="8565572" cy="108724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gn="ctr">
              <a:buNone/>
            </a:pPr>
            <a:r>
              <a:rPr lang="en-US" sz="3000" b="1" dirty="0">
                <a:solidFill>
                  <a:schemeClr val="tx1">
                    <a:lumMod val="75000"/>
                  </a:schemeClr>
                </a:solidFill>
                <a:latin typeface="Raleway Thin"/>
                <a:ea typeface="Raleway Thin"/>
                <a:cs typeface="Raleway Thin"/>
                <a:sym typeface="Raleway Thin"/>
              </a:rPr>
              <a:t>Layers</a:t>
            </a:r>
          </a:p>
        </p:txBody>
      </p:sp>
      <p:sp>
        <p:nvSpPr>
          <p:cNvPr id="160" name="Content Placeholder 14">
            <a:extLst>
              <a:ext uri="{FF2B5EF4-FFF2-40B4-BE49-F238E27FC236}">
                <a16:creationId xmlns:a16="http://schemas.microsoft.com/office/drawing/2014/main" id="{E1E50A88-F9F9-C84A-A681-EACE0EDF7EE1}"/>
              </a:ext>
            </a:extLst>
          </p:cNvPr>
          <p:cNvSpPr txBox="1">
            <a:spLocks/>
          </p:cNvSpPr>
          <p:nvPr/>
        </p:nvSpPr>
        <p:spPr>
          <a:xfrm>
            <a:off x="513052" y="850163"/>
            <a:ext cx="7891756" cy="155592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gn="ctr">
              <a:lnSpc>
                <a:spcPct val="107000"/>
              </a:lnSpc>
            </a:pPr>
            <a:r>
              <a:rPr lang="en-US" dirty="0">
                <a:solidFill>
                  <a:schemeClr val="tx1"/>
                </a:solidFill>
                <a:latin typeface="Barlow Light"/>
                <a:sym typeface="Barlow Light"/>
              </a:rPr>
              <a:t>Representing our app’s architecture are the 3 layers that make up all successful applications that seek to harvest and utilize data for maintaining a robust platform that users and businesses alike can trust with their information</a:t>
            </a:r>
          </a:p>
        </p:txBody>
      </p:sp>
    </p:spTree>
    <p:extLst>
      <p:ext uri="{BB962C8B-B14F-4D97-AF65-F5344CB8AC3E}">
        <p14:creationId xmlns:p14="http://schemas.microsoft.com/office/powerpoint/2010/main" val="741470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Θέση εικόνας 10" descr="Γραφείο με υπολογιστή, τηλέφωνο, βιβλία κ.λπ.">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tretch/>
        </p:blipFill>
        <p:spPr>
          <a:xfrm>
            <a:off x="1255218" y="1"/>
            <a:ext cx="7882758" cy="5143499"/>
          </a:xfrm>
          <a:noFill/>
        </p:spPr>
      </p:pic>
      <p:sp>
        <p:nvSpPr>
          <p:cNvPr id="3" name="Τίτλος 2">
            <a:extLst>
              <a:ext uri="{FF2B5EF4-FFF2-40B4-BE49-F238E27FC236}">
                <a16:creationId xmlns:a16="http://schemas.microsoft.com/office/drawing/2014/main" id="{200B3D2B-613A-41BE-987D-E6A1324B456D}"/>
              </a:ext>
            </a:extLst>
          </p:cNvPr>
          <p:cNvSpPr>
            <a:spLocks noGrp="1"/>
          </p:cNvSpPr>
          <p:nvPr>
            <p:ph type="title"/>
          </p:nvPr>
        </p:nvSpPr>
        <p:spPr>
          <a:xfrm>
            <a:off x="-1275" y="1617170"/>
            <a:ext cx="4468500" cy="1468800"/>
          </a:xfrm>
        </p:spPr>
        <p:txBody>
          <a:bodyPr rtlCol="0" anchor="ctr">
            <a:normAutofit/>
          </a:bodyPr>
          <a:lstStyle/>
          <a:p>
            <a:r>
              <a:rPr lang="en-US" dirty="0">
                <a:solidFill>
                  <a:schemeClr val="tx1">
                    <a:lumMod val="75000"/>
                  </a:schemeClr>
                </a:solidFill>
                <a:latin typeface="Raleway Thin"/>
              </a:rPr>
              <a:t>Big Data &amp; Digital Business Strategy </a:t>
            </a:r>
            <a:endParaRPr lang="el-GR" dirty="0">
              <a:solidFill>
                <a:schemeClr val="tx1">
                  <a:lumMod val="75000"/>
                </a:schemeClr>
              </a:solidFill>
              <a:latin typeface="Raleway Thin"/>
            </a:endParaRPr>
          </a:p>
        </p:txBody>
      </p:sp>
      <p:sp>
        <p:nvSpPr>
          <p:cNvPr id="22" name="Text Placeholder 3">
            <a:extLst>
              <a:ext uri="{FF2B5EF4-FFF2-40B4-BE49-F238E27FC236}">
                <a16:creationId xmlns:a16="http://schemas.microsoft.com/office/drawing/2014/main" id="{DFC634EA-5CB0-48FD-A9F7-55E1C2C5C7EF}"/>
              </a:ext>
            </a:extLst>
          </p:cNvPr>
          <p:cNvSpPr>
            <a:spLocks noGrp="1"/>
          </p:cNvSpPr>
          <p:nvPr>
            <p:ph type="body" sz="quarter" idx="13"/>
          </p:nvPr>
        </p:nvSpPr>
        <p:spPr>
          <a:xfrm>
            <a:off x="0" y="3083070"/>
            <a:ext cx="4467225" cy="825424"/>
          </a:xfrm>
        </p:spPr>
        <p:txBody>
          <a:bodyPr/>
          <a:lstStyle/>
          <a:p>
            <a:r>
              <a:rPr lang="en-US" sz="1400" dirty="0"/>
              <a:t>Insights to our Big Data Management Policies </a:t>
            </a:r>
          </a:p>
        </p:txBody>
      </p:sp>
      <p:sp>
        <p:nvSpPr>
          <p:cNvPr id="21" name="Footer Placeholder 4">
            <a:extLst>
              <a:ext uri="{FF2B5EF4-FFF2-40B4-BE49-F238E27FC236}">
                <a16:creationId xmlns:a16="http://schemas.microsoft.com/office/drawing/2014/main" id="{0ECA096C-A179-4119-8EEC-9C2DA46734EF}"/>
              </a:ext>
            </a:extLst>
          </p:cNvPr>
          <p:cNvSpPr>
            <a:spLocks noGrp="1"/>
          </p:cNvSpPr>
          <p:nvPr>
            <p:ph type="ftr" sz="quarter" idx="11"/>
          </p:nvPr>
        </p:nvSpPr>
        <p:spPr>
          <a:xfrm>
            <a:off x="324000" y="4829865"/>
            <a:ext cx="4248000" cy="221297"/>
          </a:xfrm>
        </p:spPr>
        <p:txBody>
          <a:bodyPr/>
          <a:lstStyle/>
          <a:p>
            <a:pPr>
              <a:spcAft>
                <a:spcPts val="450"/>
              </a:spcAft>
            </a:pPr>
            <a:r>
              <a:rPr lang="en-US" dirty="0">
                <a:solidFill>
                  <a:schemeClr val="bg1"/>
                </a:solidFill>
              </a:rPr>
              <a:t>.</a:t>
            </a:r>
            <a:endParaRPr lang="el-GR" dirty="0">
              <a:solidFill>
                <a:schemeClr val="bg1"/>
              </a:solidFill>
            </a:endParaRPr>
          </a:p>
        </p:txBody>
      </p:sp>
      <p:sp>
        <p:nvSpPr>
          <p:cNvPr id="5" name="Θέση αριθμού διαφάνειας 4">
            <a:extLst>
              <a:ext uri="{FF2B5EF4-FFF2-40B4-BE49-F238E27FC236}">
                <a16:creationId xmlns:a16="http://schemas.microsoft.com/office/drawing/2014/main" id="{BDD5A594-D852-43BB-B591-E9D9027253BD}"/>
              </a:ext>
            </a:extLst>
          </p:cNvPr>
          <p:cNvSpPr>
            <a:spLocks noGrp="1"/>
          </p:cNvSpPr>
          <p:nvPr>
            <p:ph type="sldNum" sz="quarter" idx="12"/>
          </p:nvPr>
        </p:nvSpPr>
        <p:spPr>
          <a:xfrm>
            <a:off x="8717260" y="4778513"/>
            <a:ext cx="324000" cy="324000"/>
          </a:xfrm>
        </p:spPr>
        <p:txBody>
          <a:bodyPr rtlCol="0" anchor="ctr">
            <a:normAutofit/>
          </a:bodyPr>
          <a:lstStyle/>
          <a:p>
            <a:pPr>
              <a:spcAft>
                <a:spcPts val="450"/>
              </a:spcAft>
            </a:pPr>
            <a:fld id="{19B51A1E-902D-48AF-9020-955120F399B6}" type="slidenum">
              <a:rPr lang="el-GR" smtClean="0"/>
              <a:pPr>
                <a:spcAft>
                  <a:spcPts val="450"/>
                </a:spcAft>
              </a:pPr>
              <a:t>9</a:t>
            </a:fld>
            <a:endParaRPr lang="el-GR"/>
          </a:p>
        </p:txBody>
      </p:sp>
    </p:spTree>
    <p:extLst>
      <p:ext uri="{BB962C8B-B14F-4D97-AF65-F5344CB8AC3E}">
        <p14:creationId xmlns:p14="http://schemas.microsoft.com/office/powerpoint/2010/main" val="3165237987"/>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1024</Words>
  <Application>Microsoft Macintosh PowerPoint</Application>
  <PresentationFormat>On-screen Show (16:9)</PresentationFormat>
  <Paragraphs>120</Paragraphs>
  <Slides>15</Slides>
  <Notes>14</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Wingdings</vt:lpstr>
      <vt:lpstr>Raleway Thin</vt:lpstr>
      <vt:lpstr>Courier New</vt:lpstr>
      <vt:lpstr>Barlow Light</vt:lpstr>
      <vt:lpstr>Times New Roman</vt:lpstr>
      <vt:lpstr>Barlow</vt:lpstr>
      <vt:lpstr>Calibri</vt:lpstr>
      <vt:lpstr>Gaoler template</vt:lpstr>
      <vt:lpstr>PowerPoint Presentation</vt:lpstr>
      <vt:lpstr>PowerPoint Presentation</vt:lpstr>
      <vt:lpstr>PowerPoint Presentation</vt:lpstr>
      <vt:lpstr>PowerPoint Presentation</vt:lpstr>
      <vt:lpstr>PowerPoint Presentation</vt:lpstr>
      <vt:lpstr>Mobile App Architecture </vt:lpstr>
      <vt:lpstr>PowerPoint Presentation</vt:lpstr>
      <vt:lpstr>PowerPoint Presentation</vt:lpstr>
      <vt:lpstr>Big Data &amp; Digital Business Strategy </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21</cp:revision>
  <dcterms:modified xsi:type="dcterms:W3CDTF">2021-12-10T13:59:16Z</dcterms:modified>
</cp:coreProperties>
</file>